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66" r:id="rId2"/>
    <p:sldMasterId id="2147483672" r:id="rId3"/>
    <p:sldMasterId id="2147483681" r:id="rId4"/>
    <p:sldMasterId id="2147483683" r:id="rId5"/>
    <p:sldMasterId id="2147483685" r:id="rId6"/>
    <p:sldMasterId id="2147483690" r:id="rId7"/>
  </p:sldMasterIdLst>
  <p:notesMasterIdLst>
    <p:notesMasterId r:id="rId20"/>
  </p:notesMasterIdLst>
  <p:handoutMasterIdLst>
    <p:handoutMasterId r:id="rId21"/>
  </p:handoutMasterIdLst>
  <p:sldIdLst>
    <p:sldId id="259" r:id="rId8"/>
    <p:sldId id="281" r:id="rId9"/>
    <p:sldId id="300" r:id="rId10"/>
    <p:sldId id="303" r:id="rId11"/>
    <p:sldId id="302" r:id="rId12"/>
    <p:sldId id="265" r:id="rId13"/>
    <p:sldId id="293" r:id="rId14"/>
    <p:sldId id="298" r:id="rId15"/>
    <p:sldId id="299" r:id="rId16"/>
    <p:sldId id="301" r:id="rId17"/>
    <p:sldId id="297" r:id="rId18"/>
    <p:sldId id="296"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9">
          <p15:clr>
            <a:srgbClr val="A4A3A4"/>
          </p15:clr>
        </p15:guide>
        <p15:guide id="2" pos="3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9E2F"/>
    <a:srgbClr val="005F83"/>
    <a:srgbClr val="000000"/>
    <a:srgbClr val="003366"/>
    <a:srgbClr val="000066"/>
    <a:srgbClr val="003B49"/>
    <a:srgbClr val="B2B4B2"/>
    <a:srgbClr val="3300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110" d="100"/>
          <a:sy n="110" d="100"/>
        </p:scale>
        <p:origin x="1644" y="132"/>
      </p:cViewPr>
      <p:guideLst>
        <p:guide orient="horz" pos="2109"/>
        <p:guide pos="3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258EE4D-8A6D-FE43-9221-048F51E281B9}" type="datetimeFigureOut">
              <a:rPr lang="en-US" smtClean="0"/>
              <a:t>4/20/2017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0D20F39-116C-1340-B5D6-764DD69AD68F}" type="slidenum">
              <a:rPr lang="en-US" smtClean="0"/>
              <a:t>‹#›</a:t>
            </a:fld>
            <a:endParaRPr lang="en-US" dirty="0"/>
          </a:p>
        </p:txBody>
      </p:sp>
    </p:spTree>
    <p:extLst>
      <p:ext uri="{BB962C8B-B14F-4D97-AF65-F5344CB8AC3E}">
        <p14:creationId xmlns:p14="http://schemas.microsoft.com/office/powerpoint/2010/main" val="432078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54F586A0-0C7F-49F1-8A31-0895B4C65F96}" type="datetimeFigureOut">
              <a:rPr lang="en-US" smtClean="0"/>
              <a:t>4/20/2017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FB037CB-F4E9-4B28-B60E-7B68898B90A2}" type="slidenum">
              <a:rPr lang="en-US" smtClean="0"/>
              <a:t>‹#›</a:t>
            </a:fld>
            <a:endParaRPr lang="en-US" dirty="0"/>
          </a:p>
        </p:txBody>
      </p:sp>
    </p:spTree>
    <p:extLst>
      <p:ext uri="{BB962C8B-B14F-4D97-AF65-F5344CB8AC3E}">
        <p14:creationId xmlns:p14="http://schemas.microsoft.com/office/powerpoint/2010/main" val="2777625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9" name="Picture 8"/>
          <p:cNvPicPr>
            <a:picLocks noChangeAspect="1"/>
          </p:cNvPicPr>
          <p:nvPr userDrawn="1"/>
        </p:nvPicPr>
        <p:blipFill>
          <a:blip r:embed="rId2"/>
          <a:stretch>
            <a:fillRect/>
          </a:stretch>
        </p:blipFill>
        <p:spPr>
          <a:xfrm>
            <a:off x="7644384" y="5522977"/>
            <a:ext cx="1347216" cy="1089660"/>
          </a:xfrm>
          <a:prstGeom prst="rect">
            <a:avLst/>
          </a:prstGeom>
        </p:spPr>
      </p:pic>
      <p:pic>
        <p:nvPicPr>
          <p:cNvPr id="6" name="Picture 5"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Tree>
    <p:extLst>
      <p:ext uri="{BB962C8B-B14F-4D97-AF65-F5344CB8AC3E}">
        <p14:creationId xmlns:p14="http://schemas.microsoft.com/office/powerpoint/2010/main" val="339719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FAF6EC"/>
                </a:solidFill>
                <a:latin typeface="Orgon Slab ExtraLight"/>
                <a:cs typeface="Orgon Slab ExtraLight"/>
              </a:defRPr>
            </a:lvl1pPr>
            <a:lvl2pPr>
              <a:defRPr sz="2000" b="0" i="0" baseline="0">
                <a:solidFill>
                  <a:srgbClr val="FAF6EC"/>
                </a:solidFill>
                <a:latin typeface="Orgon Slab ExtraLight"/>
                <a:cs typeface="Orgon Slab ExtraLight"/>
              </a:defRPr>
            </a:lvl2pPr>
            <a:lvl3pPr marL="1143000" indent="-228600">
              <a:buSzPct val="100000"/>
              <a:buFont typeface="Lucida Grande"/>
              <a:buChar char="&gt;"/>
              <a:defRPr sz="1800" b="0" i="0" baseline="0">
                <a:solidFill>
                  <a:srgbClr val="FAF6EC"/>
                </a:solidFill>
                <a:latin typeface="Orgon Slab ExtraLight"/>
                <a:cs typeface="Orgon Slab ExtraLight"/>
              </a:defRPr>
            </a:lvl3pPr>
            <a:lvl4pPr>
              <a:defRPr sz="1600" b="0" i="0" baseline="0">
                <a:solidFill>
                  <a:srgbClr val="FAF6EC"/>
                </a:solidFill>
                <a:latin typeface="Orgon Slab ExtraLight"/>
                <a:cs typeface="Orgon Slab ExtraLight"/>
              </a:defRPr>
            </a:lvl4pPr>
            <a:lvl5pPr marL="2057400" indent="-228600">
              <a:buFont typeface="Lucida Grande"/>
              <a:buChar char="&gt;"/>
              <a:defRPr sz="1400" b="0" i="0" baseline="0">
                <a:solidFill>
                  <a:srgbClr val="FAF6EC"/>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5"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FAF6EC"/>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818143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6" name="Text Placeholder 9"/>
          <p:cNvSpPr>
            <a:spLocks noGrp="1"/>
          </p:cNvSpPr>
          <p:nvPr>
            <p:ph type="body" sz="quarter" idx="11" hasCustomPrompt="1"/>
          </p:nvPr>
        </p:nvSpPr>
        <p:spPr>
          <a:xfrm>
            <a:off x="659305" y="1736726"/>
            <a:ext cx="8076956" cy="4015497"/>
          </a:xfrm>
          <a:prstGeom prst="rect">
            <a:avLst/>
          </a:prstGeom>
        </p:spPr>
        <p:txBody>
          <a:bodyPr/>
          <a:lstStyle>
            <a:lvl1pPr marL="342900" indent="-342900">
              <a:buFont typeface="Lucida Grande"/>
              <a:buChar char="&gt;"/>
              <a:defRPr sz="2400" b="0" i="0" baseline="0">
                <a:solidFill>
                  <a:srgbClr val="FAF6EC"/>
                </a:solidFill>
                <a:latin typeface="Orgon Slab Light"/>
                <a:cs typeface="Orgon Slab Light"/>
              </a:defRPr>
            </a:lvl1pPr>
            <a:lvl2pPr>
              <a:defRPr sz="2000" b="0" i="0" baseline="0">
                <a:solidFill>
                  <a:srgbClr val="FAF6EC"/>
                </a:solidFill>
                <a:latin typeface="Orgon Slab Light"/>
                <a:cs typeface="Orgon Slab Light"/>
              </a:defRPr>
            </a:lvl2pPr>
            <a:lvl3pPr marL="1143000" indent="-228600">
              <a:buSzPct val="100000"/>
              <a:buFont typeface="Lucida Grande"/>
              <a:buChar char="&gt;"/>
              <a:defRPr sz="1800" b="0" i="0" baseline="0">
                <a:solidFill>
                  <a:srgbClr val="FAF6EC"/>
                </a:solidFill>
                <a:latin typeface="Orgon Slab Light"/>
                <a:cs typeface="Orgon Slab Light"/>
              </a:defRPr>
            </a:lvl3pPr>
            <a:lvl4pPr>
              <a:defRPr sz="1600" b="0" i="0" baseline="0">
                <a:solidFill>
                  <a:srgbClr val="FAF6EC"/>
                </a:solidFill>
                <a:latin typeface="Orgon Slab Light"/>
                <a:cs typeface="Orgon Slab Light"/>
              </a:defRPr>
            </a:lvl4pPr>
            <a:lvl5pPr marL="2057400" indent="-228600">
              <a:buFont typeface="Lucida Grande"/>
              <a:buChar char="&gt;"/>
              <a:defRPr sz="1400" b="0" i="0" baseline="0">
                <a:solidFill>
                  <a:srgbClr val="FAF6EC"/>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 14)</a:t>
            </a:r>
            <a:endParaRPr lang="en-US" dirty="0"/>
          </a:p>
        </p:txBody>
      </p:sp>
      <p:pic>
        <p:nvPicPr>
          <p:cNvPr id="9" name="Picture 8"/>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1785922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FAF6EC"/>
                </a:solidFill>
                <a:latin typeface="Orgon Slab"/>
                <a:cs typeface="Orgon Slab"/>
              </a:defRPr>
            </a:lvl1pPr>
          </a:lstStyle>
          <a:p>
            <a:r>
              <a:rPr lang="en-US" dirty="0" smtClean="0"/>
              <a:t>Graphic Here</a:t>
            </a:r>
            <a:endParaRPr lang="en-US" dirty="0"/>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chemeClr val="bg1">
                    <a:lumMod val="20000"/>
                    <a:lumOff val="80000"/>
                  </a:schemeClr>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3286547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09"/>
            <a:ext cx="69723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10" name="Picture 9"/>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spTree>
    <p:extLst>
      <p:ext uri="{BB962C8B-B14F-4D97-AF65-F5344CB8AC3E}">
        <p14:creationId xmlns:p14="http://schemas.microsoft.com/office/powerpoint/2010/main" val="44710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003B49"/>
                </a:solidFill>
                <a:latin typeface="Orgon Slab ExtraLight"/>
                <a:cs typeface="Orgon Slab ExtraLight"/>
              </a:defRPr>
            </a:lvl1pPr>
            <a:lvl2pPr>
              <a:defRPr sz="2000" b="0" i="0" baseline="0">
                <a:solidFill>
                  <a:srgbClr val="003B49"/>
                </a:solidFill>
                <a:latin typeface="Orgon Slab ExtraLight"/>
                <a:cs typeface="Orgon Slab ExtraLight"/>
              </a:defRPr>
            </a:lvl2pPr>
            <a:lvl3pPr marL="1143000" indent="-228600">
              <a:buSzPct val="100000"/>
              <a:buFont typeface="Lucida Grande"/>
              <a:buChar char="&gt;"/>
              <a:defRPr sz="1800" b="0" i="0" baseline="0">
                <a:solidFill>
                  <a:srgbClr val="003B49"/>
                </a:solidFill>
                <a:latin typeface="Orgon Slab ExtraLight"/>
                <a:cs typeface="Orgon Slab ExtraLight"/>
              </a:defRPr>
            </a:lvl3pPr>
            <a:lvl4pPr>
              <a:defRPr sz="1600" b="0" i="0" baseline="0">
                <a:solidFill>
                  <a:srgbClr val="003B49"/>
                </a:solidFill>
                <a:latin typeface="Orgon Slab ExtraLight"/>
                <a:cs typeface="Orgon Slab ExtraLight"/>
              </a:defRPr>
            </a:lvl4pPr>
            <a:lvl5pPr marL="2057400" indent="-228600">
              <a:buFont typeface="Lucida Grande"/>
              <a:buChar char="&gt;"/>
              <a:defRPr sz="1400" b="0" i="0" baseline="0">
                <a:solidFill>
                  <a:srgbClr val="003B49"/>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003B49"/>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2" name="Picture 11"/>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1287295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6" name="Text Placeholder 9"/>
          <p:cNvSpPr>
            <a:spLocks noGrp="1"/>
          </p:cNvSpPr>
          <p:nvPr>
            <p:ph type="body" sz="quarter" idx="11" hasCustomPrompt="1"/>
          </p:nvPr>
        </p:nvSpPr>
        <p:spPr>
          <a:xfrm>
            <a:off x="659305" y="1736726"/>
            <a:ext cx="8196210" cy="4015497"/>
          </a:xfrm>
          <a:prstGeom prst="rect">
            <a:avLst/>
          </a:prstGeom>
        </p:spPr>
        <p:txBody>
          <a:bodyPr/>
          <a:lstStyle>
            <a:lvl1pPr marL="342900" indent="-342900">
              <a:buFont typeface="Lucida Grande"/>
              <a:buChar char="&gt;"/>
              <a:defRPr sz="2400" b="0" i="0" baseline="0">
                <a:solidFill>
                  <a:srgbClr val="003B49"/>
                </a:solidFill>
                <a:latin typeface="Orgon Slab Light"/>
                <a:cs typeface="Orgon Slab Light"/>
              </a:defRPr>
            </a:lvl1pPr>
            <a:lvl2pPr>
              <a:defRPr sz="2000" b="0" i="0" baseline="0">
                <a:solidFill>
                  <a:srgbClr val="003B49"/>
                </a:solidFill>
                <a:latin typeface="Orgon Slab Light"/>
                <a:cs typeface="Orgon Slab Light"/>
              </a:defRPr>
            </a:lvl2pPr>
            <a:lvl3pPr marL="1143000" indent="-228600">
              <a:buSzPct val="100000"/>
              <a:buFont typeface="Lucida Grande"/>
              <a:buChar char="&gt;"/>
              <a:defRPr sz="1800" b="0" i="0" baseline="0">
                <a:solidFill>
                  <a:srgbClr val="003B49"/>
                </a:solidFill>
                <a:latin typeface="Orgon Slab Light"/>
                <a:cs typeface="Orgon Slab Light"/>
              </a:defRPr>
            </a:lvl3pPr>
            <a:lvl4pPr>
              <a:defRPr sz="1600" b="0" i="0" baseline="0">
                <a:solidFill>
                  <a:srgbClr val="003B49"/>
                </a:solidFill>
                <a:latin typeface="Orgon Slab Light"/>
                <a:cs typeface="Orgon Slab Light"/>
              </a:defRPr>
            </a:lvl4pPr>
            <a:lvl5pPr marL="2057400" indent="-228600">
              <a:buFont typeface="Lucida Grande"/>
              <a:buChar char="&gt;"/>
              <a:defRPr sz="1400" b="0" i="0" baseline="0">
                <a:solidFill>
                  <a:srgbClr val="003B49"/>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Light14)</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2" name="Picture 11"/>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2240705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003B49"/>
                </a:solidFill>
                <a:latin typeface="Orgon Slab Light"/>
                <a:cs typeface="Orgon Slab Light"/>
              </a:defRPr>
            </a:lvl1pPr>
          </a:lstStyle>
          <a:p>
            <a:r>
              <a:rPr lang="en-US" dirty="0" smtClean="0"/>
              <a:t>Graphic Here</a:t>
            </a:r>
            <a:endParaRPr lang="en-US" dirty="0"/>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1" name="Picture 10"/>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212814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Text Placeholder 5"/>
          <p:cNvSpPr>
            <a:spLocks noGrp="1"/>
          </p:cNvSpPr>
          <p:nvPr>
            <p:ph type="body" sz="quarter" idx="10" hasCustomPrompt="1"/>
          </p:nvPr>
        </p:nvSpPr>
        <p:spPr>
          <a:xfrm>
            <a:off x="671757" y="1842046"/>
            <a:ext cx="6972300" cy="2641756"/>
          </a:xfrm>
          <a:prstGeom prst="rect">
            <a:avLst/>
          </a:prstGeom>
          <a:ln>
            <a:noFill/>
          </a:ln>
        </p:spPr>
        <p:txBody>
          <a:bodyPr>
            <a:normAutofit/>
          </a:bodyPr>
          <a:lstStyle>
            <a:lvl1pPr marL="0" indent="0">
              <a:lnSpc>
                <a:spcPct val="100000"/>
              </a:lnSpc>
              <a:buNone/>
              <a:defRPr sz="5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3" name="Picture 2"/>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1422915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FAF6EC"/>
                </a:solidFill>
                <a:latin typeface="Orgon Slab ExtraLight"/>
                <a:cs typeface="Orgon Slab ExtraLight"/>
              </a:defRPr>
            </a:lvl1pPr>
            <a:lvl2pPr>
              <a:defRPr sz="2000" b="0" i="0" baseline="0">
                <a:solidFill>
                  <a:srgbClr val="FAF6EC"/>
                </a:solidFill>
                <a:latin typeface="Orgon Slab ExtraLight"/>
                <a:cs typeface="Orgon Slab ExtraLight"/>
              </a:defRPr>
            </a:lvl2pPr>
            <a:lvl3pPr marL="1143000" indent="-228600">
              <a:buSzPct val="100000"/>
              <a:buFont typeface="Lucida Grande"/>
              <a:buChar char="&gt;"/>
              <a:defRPr sz="1800" b="0" i="0" baseline="0">
                <a:solidFill>
                  <a:srgbClr val="FAF6EC"/>
                </a:solidFill>
                <a:latin typeface="Orgon Slab ExtraLight"/>
                <a:cs typeface="Orgon Slab ExtraLight"/>
              </a:defRPr>
            </a:lvl3pPr>
            <a:lvl4pPr>
              <a:defRPr sz="1600" b="0" i="0" baseline="0">
                <a:solidFill>
                  <a:srgbClr val="FAF6EC"/>
                </a:solidFill>
                <a:latin typeface="Orgon Slab ExtraLight"/>
                <a:cs typeface="Orgon Slab ExtraLight"/>
              </a:defRPr>
            </a:lvl4pPr>
            <a:lvl5pPr marL="2057400" indent="-228600">
              <a:buFont typeface="Lucida Grande"/>
              <a:buChar char="&gt;"/>
              <a:defRPr sz="1400" b="0" i="0" baseline="0">
                <a:solidFill>
                  <a:srgbClr val="FAF6EC"/>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5"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FAF6EC"/>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27728021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6" name="Text Placeholder 9"/>
          <p:cNvSpPr>
            <a:spLocks noGrp="1"/>
          </p:cNvSpPr>
          <p:nvPr>
            <p:ph type="body" sz="quarter" idx="11" hasCustomPrompt="1"/>
          </p:nvPr>
        </p:nvSpPr>
        <p:spPr>
          <a:xfrm>
            <a:off x="659305" y="1736726"/>
            <a:ext cx="8076956" cy="4015497"/>
          </a:xfrm>
          <a:prstGeom prst="rect">
            <a:avLst/>
          </a:prstGeom>
        </p:spPr>
        <p:txBody>
          <a:bodyPr/>
          <a:lstStyle>
            <a:lvl1pPr marL="342900" indent="-342900">
              <a:buFont typeface="Lucida Grande"/>
              <a:buChar char="&gt;"/>
              <a:defRPr sz="2400" b="0" i="0" baseline="0">
                <a:solidFill>
                  <a:srgbClr val="FAF6EC"/>
                </a:solidFill>
                <a:latin typeface="Orgon Slab Light"/>
                <a:cs typeface="Orgon Slab Light"/>
              </a:defRPr>
            </a:lvl1pPr>
            <a:lvl2pPr>
              <a:defRPr sz="2000" b="0" i="0" baseline="0">
                <a:solidFill>
                  <a:srgbClr val="FAF6EC"/>
                </a:solidFill>
                <a:latin typeface="Orgon Slab Light"/>
                <a:cs typeface="Orgon Slab Light"/>
              </a:defRPr>
            </a:lvl2pPr>
            <a:lvl3pPr marL="1143000" indent="-228600">
              <a:buSzPct val="100000"/>
              <a:buFont typeface="Lucida Grande"/>
              <a:buChar char="&gt;"/>
              <a:defRPr sz="1800" b="0" i="0" baseline="0">
                <a:solidFill>
                  <a:srgbClr val="FAF6EC"/>
                </a:solidFill>
                <a:latin typeface="Orgon Slab Light"/>
                <a:cs typeface="Orgon Slab Light"/>
              </a:defRPr>
            </a:lvl3pPr>
            <a:lvl4pPr>
              <a:defRPr sz="1600" b="0" i="0" baseline="0">
                <a:solidFill>
                  <a:srgbClr val="FAF6EC"/>
                </a:solidFill>
                <a:latin typeface="Orgon Slab Light"/>
                <a:cs typeface="Orgon Slab Light"/>
              </a:defRPr>
            </a:lvl4pPr>
            <a:lvl5pPr marL="2057400" indent="-228600">
              <a:buFont typeface="Lucida Grande"/>
              <a:buChar char="&gt;"/>
              <a:defRPr sz="1400" b="0" i="0" baseline="0">
                <a:solidFill>
                  <a:srgbClr val="FAF6EC"/>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 14)</a:t>
            </a:r>
            <a:endParaRPr lang="en-US" dirty="0"/>
          </a:p>
        </p:txBody>
      </p:sp>
      <p:pic>
        <p:nvPicPr>
          <p:cNvPr id="9" name="Picture 8"/>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1145427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8368" y="2320241"/>
            <a:ext cx="8197114" cy="3117863"/>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8" name="Picture 7"/>
          <p:cNvPicPr>
            <a:picLocks noChangeAspect="1"/>
          </p:cNvPicPr>
          <p:nvPr userDrawn="1"/>
        </p:nvPicPr>
        <p:blipFill>
          <a:blip r:embed="rId2"/>
          <a:stretch>
            <a:fillRect/>
          </a:stretch>
        </p:blipFill>
        <p:spPr>
          <a:xfrm>
            <a:off x="7644384" y="5522977"/>
            <a:ext cx="1347216" cy="1089660"/>
          </a:xfrm>
          <a:prstGeom prst="rect">
            <a:avLst/>
          </a:prstGeom>
        </p:spPr>
      </p:pic>
      <p:pic>
        <p:nvPicPr>
          <p:cNvPr id="10" name="Picture 9"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7"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3072872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FAF6EC"/>
                </a:solidFill>
                <a:latin typeface="Orgon Slab"/>
                <a:cs typeface="Orgon Slab"/>
              </a:defRPr>
            </a:lvl1pPr>
          </a:lstStyle>
          <a:p>
            <a:r>
              <a:rPr lang="en-US" dirty="0" smtClean="0"/>
              <a:t>Graphic Here</a:t>
            </a:r>
            <a:endParaRPr lang="en-US" dirty="0"/>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chemeClr val="bg1">
                    <a:lumMod val="20000"/>
                    <a:lumOff val="80000"/>
                  </a:schemeClr>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3642527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211665" y="613269"/>
            <a:ext cx="5308605" cy="817562"/>
          </a:xfrm>
          <a:prstGeom prst="rect">
            <a:avLst/>
          </a:prstGeom>
        </p:spPr>
        <p:txBody>
          <a:bodyPr vert="horz"/>
          <a:lstStyle>
            <a:lvl1pPr algn="l">
              <a:defRPr sz="5800">
                <a:solidFill>
                  <a:schemeClr val="bg1"/>
                </a:solidFill>
                <a:latin typeface="Tungsten-Semibold"/>
                <a:cs typeface="Tungsten-Semibold"/>
              </a:defRPr>
            </a:lvl1pPr>
          </a:lstStyle>
          <a:p>
            <a:r>
              <a:rPr lang="en-US" dirty="0" smtClean="0"/>
              <a:t>TITLE</a:t>
            </a:r>
            <a:endParaRPr lang="en-US" dirty="0"/>
          </a:p>
        </p:txBody>
      </p:sp>
      <p:sp>
        <p:nvSpPr>
          <p:cNvPr id="18" name="Text Placeholder 17"/>
          <p:cNvSpPr>
            <a:spLocks noGrp="1"/>
          </p:cNvSpPr>
          <p:nvPr>
            <p:ph type="body" sz="quarter" idx="10" hasCustomPrompt="1"/>
          </p:nvPr>
        </p:nvSpPr>
        <p:spPr>
          <a:xfrm>
            <a:off x="211665" y="1447231"/>
            <a:ext cx="5308605" cy="914400"/>
          </a:xfrm>
          <a:prstGeom prst="rect">
            <a:avLst/>
          </a:prstGeom>
        </p:spPr>
        <p:txBody>
          <a:bodyPr vert="horz"/>
          <a:lstStyle>
            <a:lvl1pPr marL="0" indent="0">
              <a:buNone/>
              <a:defRPr sz="2400" b="0" i="0">
                <a:solidFill>
                  <a:schemeClr val="bg1"/>
                </a:solidFill>
                <a:latin typeface="Orgon Slab"/>
                <a:cs typeface="Orgon Slab"/>
              </a:defRPr>
            </a:lvl1pPr>
          </a:lstStyle>
          <a:p>
            <a:pPr lvl="0"/>
            <a:r>
              <a:rPr lang="en-US" dirty="0" smtClean="0"/>
              <a:t>Subtitle</a:t>
            </a:r>
            <a:endParaRPr lang="en-US" dirty="0"/>
          </a:p>
        </p:txBody>
      </p:sp>
    </p:spTree>
    <p:extLst>
      <p:ext uri="{BB962C8B-B14F-4D97-AF65-F5344CB8AC3E}">
        <p14:creationId xmlns:p14="http://schemas.microsoft.com/office/powerpoint/2010/main" val="328750464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7"/>
            <a:ext cx="8196210" cy="3701376"/>
          </a:xfrm>
          <a:prstGeom prst="rect">
            <a:avLst/>
          </a:prstGeom>
        </p:spPr>
        <p:txBody>
          <a:bodyPr/>
          <a:lstStyle>
            <a:lvl1pPr marL="342900" indent="-342900">
              <a:buFont typeface="Lucida Grande"/>
              <a:buChar char="&gt;"/>
              <a:defRPr sz="2400" b="0" i="0" baseline="0">
                <a:solidFill>
                  <a:srgbClr val="509E2F"/>
                </a:solidFill>
                <a:latin typeface="Orgon Slab Light"/>
                <a:cs typeface="Orgon Slab Light"/>
              </a:defRPr>
            </a:lvl1pPr>
            <a:lvl2pPr>
              <a:defRPr sz="2000" b="0" i="0" baseline="0">
                <a:solidFill>
                  <a:srgbClr val="509E2F"/>
                </a:solidFill>
                <a:latin typeface="Orgon Slab Light"/>
                <a:cs typeface="Orgon Slab Light"/>
              </a:defRPr>
            </a:lvl2pPr>
            <a:lvl3pPr marL="1143000" indent="-228600">
              <a:buSzPct val="100000"/>
              <a:buFont typeface="Lucida Grande"/>
              <a:buChar char="&gt;"/>
              <a:defRPr sz="1800" b="0" i="0" baseline="0">
                <a:solidFill>
                  <a:srgbClr val="509E2F"/>
                </a:solidFill>
                <a:latin typeface="Orgon Slab Light"/>
                <a:cs typeface="Orgon Slab Light"/>
              </a:defRPr>
            </a:lvl3pPr>
            <a:lvl4pPr>
              <a:defRPr sz="1600" b="0" i="0" baseline="0">
                <a:solidFill>
                  <a:srgbClr val="509E2F"/>
                </a:solidFill>
                <a:latin typeface="Orgon Slab Light"/>
                <a:cs typeface="Orgon Slab Light"/>
              </a:defRPr>
            </a:lvl4pPr>
            <a:lvl5pPr marL="2057400" indent="-228600">
              <a:buFont typeface="Lucida Grande"/>
              <a:buChar char="&gt;"/>
              <a:defRPr sz="1400" b="0" i="0" baseline="0">
                <a:solidFill>
                  <a:srgbClr val="509E2F"/>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 14)</a:t>
            </a:r>
            <a:endParaRPr lang="en-US" dirty="0"/>
          </a:p>
        </p:txBody>
      </p:sp>
      <p:pic>
        <p:nvPicPr>
          <p:cNvPr id="9" name="Picture 8" descr="SquGrid_36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pic>
        <p:nvPicPr>
          <p:cNvPr id="11" name="Picture 10"/>
          <p:cNvPicPr>
            <a:picLocks noChangeAspect="1"/>
          </p:cNvPicPr>
          <p:nvPr userDrawn="1"/>
        </p:nvPicPr>
        <p:blipFill>
          <a:blip r:embed="rId3"/>
          <a:stretch>
            <a:fillRect/>
          </a:stretch>
        </p:blipFill>
        <p:spPr>
          <a:xfrm>
            <a:off x="7644384" y="5522977"/>
            <a:ext cx="1347216" cy="1089660"/>
          </a:xfrm>
          <a:prstGeom prst="rect">
            <a:avLst/>
          </a:prstGeom>
        </p:spPr>
      </p:pic>
      <p:sp>
        <p:nvSpPr>
          <p:cNvPr id="7" name="Text Placeholder 5"/>
          <p:cNvSpPr>
            <a:spLocks noGrp="1"/>
          </p:cNvSpPr>
          <p:nvPr>
            <p:ph type="body" sz="quarter" idx="12"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7307120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8" y="2046061"/>
            <a:ext cx="6972300" cy="3897539"/>
          </a:xfrm>
          <a:prstGeom prst="rect">
            <a:avLst/>
          </a:prstGeom>
        </p:spPr>
        <p:txBody>
          <a:bodyPr>
            <a:normAutofit/>
          </a:bodyPr>
          <a:lstStyle>
            <a:lvl1pPr marL="0" indent="0">
              <a:lnSpc>
                <a:spcPct val="100000"/>
              </a:lnSpc>
              <a:buNone/>
              <a:defRPr sz="6667" b="0" i="0" baseline="0">
                <a:solidFill>
                  <a:srgbClr val="509E2F"/>
                </a:solidFill>
                <a:latin typeface="Orgon Slab Medium"/>
                <a:cs typeface="Orgon Slab Medium"/>
              </a:defRPr>
            </a:lvl1pPr>
            <a:lvl2pPr marL="609585" indent="0">
              <a:buNone/>
              <a:defRPr b="0" i="0">
                <a:solidFill>
                  <a:srgbClr val="E8D3A2"/>
                </a:solidFill>
                <a:latin typeface="Encode Sans Normal Black"/>
                <a:cs typeface="Encode Sans Normal Black"/>
              </a:defRPr>
            </a:lvl2pPr>
            <a:lvl3pPr marL="1219170" indent="0">
              <a:buNone/>
              <a:defRPr b="0" i="0">
                <a:solidFill>
                  <a:srgbClr val="E8D3A2"/>
                </a:solidFill>
                <a:latin typeface="Encode Sans Normal Black"/>
                <a:cs typeface="Encode Sans Normal Black"/>
              </a:defRPr>
            </a:lvl3pPr>
            <a:lvl4pPr marL="1828754" indent="0">
              <a:buNone/>
              <a:defRPr b="0" i="0">
                <a:solidFill>
                  <a:srgbClr val="E8D3A2"/>
                </a:solidFill>
                <a:latin typeface="Encode Sans Normal Black"/>
                <a:cs typeface="Encode Sans Normal Black"/>
              </a:defRPr>
            </a:lvl4pPr>
            <a:lvl5pPr marL="2438339"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9" name="Picture 8"/>
          <p:cNvPicPr>
            <a:picLocks noChangeAspect="1"/>
          </p:cNvPicPr>
          <p:nvPr userDrawn="1"/>
        </p:nvPicPr>
        <p:blipFill>
          <a:blip r:embed="rId2"/>
          <a:stretch>
            <a:fillRect/>
          </a:stretch>
        </p:blipFill>
        <p:spPr>
          <a:xfrm>
            <a:off x="7987285" y="5522979"/>
            <a:ext cx="1010412" cy="1089660"/>
          </a:xfrm>
          <a:prstGeom prst="rect">
            <a:avLst/>
          </a:prstGeom>
        </p:spPr>
      </p:pic>
      <p:pic>
        <p:nvPicPr>
          <p:cNvPr id="6" name="Picture 5"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Tree>
    <p:extLst>
      <p:ext uri="{BB962C8B-B14F-4D97-AF65-F5344CB8AC3E}">
        <p14:creationId xmlns:p14="http://schemas.microsoft.com/office/powerpoint/2010/main" val="3159077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8368" y="2320243"/>
            <a:ext cx="8197115" cy="3117863"/>
          </a:xfrm>
          <a:prstGeom prst="rect">
            <a:avLst/>
          </a:prstGeom>
        </p:spPr>
        <p:txBody>
          <a:bodyPr/>
          <a:lstStyle>
            <a:lvl1pPr marL="457189" indent="-457189">
              <a:buFont typeface="Lucida Grande"/>
              <a:buChar char="&gt;"/>
              <a:defRPr sz="3200" b="0" i="0" baseline="0">
                <a:solidFill>
                  <a:srgbClr val="509E2F"/>
                </a:solidFill>
                <a:latin typeface="Orgon Slab ExtraLight"/>
                <a:cs typeface="Orgon Slab ExtraLight"/>
              </a:defRPr>
            </a:lvl1pPr>
            <a:lvl2pPr>
              <a:defRPr sz="2667" b="0" i="0" baseline="0">
                <a:solidFill>
                  <a:srgbClr val="509E2F"/>
                </a:solidFill>
                <a:latin typeface="Orgon Slab ExtraLight"/>
                <a:cs typeface="Orgon Slab ExtraLight"/>
              </a:defRPr>
            </a:lvl2pPr>
            <a:lvl3pPr marL="1523962" indent="-304792">
              <a:buSzPct val="100000"/>
              <a:buFont typeface="Lucida Grande"/>
              <a:buChar char="&gt;"/>
              <a:defRPr sz="2400" b="0" i="0" baseline="0">
                <a:solidFill>
                  <a:srgbClr val="509E2F"/>
                </a:solidFill>
                <a:latin typeface="Orgon Slab ExtraLight"/>
                <a:cs typeface="Orgon Slab ExtraLight"/>
              </a:defRPr>
            </a:lvl3pPr>
            <a:lvl4pPr>
              <a:defRPr sz="2133" b="0" i="0" baseline="0">
                <a:solidFill>
                  <a:srgbClr val="509E2F"/>
                </a:solidFill>
                <a:latin typeface="Orgon Slab ExtraLight"/>
                <a:cs typeface="Orgon Slab ExtraLight"/>
              </a:defRPr>
            </a:lvl4pPr>
            <a:lvl5pPr marL="2743131" indent="-304792">
              <a:buFont typeface="Lucida Grande"/>
              <a:buChar char="&gt;"/>
              <a:defRPr sz="1867"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671758" y="1730669"/>
            <a:ext cx="8184663" cy="411171"/>
          </a:xfrm>
          <a:prstGeom prst="rect">
            <a:avLst/>
          </a:prstGeom>
        </p:spPr>
        <p:txBody>
          <a:bodyPr>
            <a:noAutofit/>
          </a:bodyPr>
          <a:lstStyle>
            <a:lvl1pPr marL="0" indent="0">
              <a:lnSpc>
                <a:spcPct val="90000"/>
              </a:lnSpc>
              <a:buNone/>
              <a:defRPr sz="3200" b="0" i="0" baseline="0">
                <a:solidFill>
                  <a:srgbClr val="509E2F"/>
                </a:solidFill>
                <a:latin typeface="Orgon Slab Light"/>
                <a:cs typeface="Orgon Slab Light"/>
              </a:defRPr>
            </a:lvl1pPr>
            <a:lvl2pPr marL="609585" indent="0">
              <a:buNone/>
              <a:defRPr b="0" i="0">
                <a:solidFill>
                  <a:srgbClr val="E8D3A2"/>
                </a:solidFill>
                <a:latin typeface="Encode Sans Normal Black"/>
                <a:cs typeface="Encode Sans Normal Black"/>
              </a:defRPr>
            </a:lvl2pPr>
            <a:lvl3pPr marL="1219170" indent="0">
              <a:buNone/>
              <a:defRPr b="0" i="0">
                <a:solidFill>
                  <a:srgbClr val="E8D3A2"/>
                </a:solidFill>
                <a:latin typeface="Encode Sans Normal Black"/>
                <a:cs typeface="Encode Sans Normal Black"/>
              </a:defRPr>
            </a:lvl3pPr>
            <a:lvl4pPr marL="1828754" indent="0">
              <a:buNone/>
              <a:defRPr b="0" i="0">
                <a:solidFill>
                  <a:srgbClr val="E8D3A2"/>
                </a:solidFill>
                <a:latin typeface="Encode Sans Normal Black"/>
                <a:cs typeface="Encode Sans Normal Black"/>
              </a:defRPr>
            </a:lvl4pPr>
            <a:lvl5pPr marL="2438339"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10" name="Picture 9"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7" name="Text Placeholder 5"/>
          <p:cNvSpPr>
            <a:spLocks noGrp="1"/>
          </p:cNvSpPr>
          <p:nvPr>
            <p:ph type="body" sz="quarter" idx="13" hasCustomPrompt="1"/>
          </p:nvPr>
        </p:nvSpPr>
        <p:spPr>
          <a:xfrm>
            <a:off x="824158" y="523913"/>
            <a:ext cx="8184663" cy="991999"/>
          </a:xfrm>
          <a:prstGeom prst="rect">
            <a:avLst/>
          </a:prstGeom>
        </p:spPr>
        <p:txBody>
          <a:bodyPr>
            <a:normAutofit/>
          </a:bodyPr>
          <a:lstStyle>
            <a:lvl1pPr marL="0" indent="0">
              <a:lnSpc>
                <a:spcPct val="90000"/>
              </a:lnSpc>
              <a:buNone/>
              <a:defRPr sz="4000" b="0" i="0" baseline="0">
                <a:solidFill>
                  <a:srgbClr val="509E2F"/>
                </a:solidFill>
                <a:latin typeface="Orgon Slab Medium"/>
                <a:cs typeface="Orgon Slab Medium"/>
              </a:defRPr>
            </a:lvl1pPr>
            <a:lvl2pPr marL="609585" indent="0">
              <a:buNone/>
              <a:defRPr b="0" i="0">
                <a:solidFill>
                  <a:srgbClr val="E8D3A2"/>
                </a:solidFill>
                <a:latin typeface="Encode Sans Normal Black"/>
                <a:cs typeface="Encode Sans Normal Black"/>
              </a:defRPr>
            </a:lvl2pPr>
            <a:lvl3pPr marL="1219170" indent="0">
              <a:buNone/>
              <a:defRPr b="0" i="0">
                <a:solidFill>
                  <a:srgbClr val="E8D3A2"/>
                </a:solidFill>
                <a:latin typeface="Encode Sans Normal Black"/>
                <a:cs typeface="Encode Sans Normal Black"/>
              </a:defRPr>
            </a:lvl3pPr>
            <a:lvl4pPr marL="1828754" indent="0">
              <a:buNone/>
              <a:defRPr b="0" i="0">
                <a:solidFill>
                  <a:srgbClr val="E8D3A2"/>
                </a:solidFill>
                <a:latin typeface="Encode Sans Normal Black"/>
                <a:cs typeface="Encode Sans Normal Black"/>
              </a:defRPr>
            </a:lvl4pPr>
            <a:lvl5pPr marL="2438339"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pic>
        <p:nvPicPr>
          <p:cNvPr id="9" name="Picture 8"/>
          <p:cNvPicPr>
            <a:picLocks noChangeAspect="1"/>
          </p:cNvPicPr>
          <p:nvPr userDrawn="1"/>
        </p:nvPicPr>
        <p:blipFill>
          <a:blip r:embed="rId3"/>
          <a:stretch>
            <a:fillRect/>
          </a:stretch>
        </p:blipFill>
        <p:spPr>
          <a:xfrm>
            <a:off x="7987285" y="5522979"/>
            <a:ext cx="1010412" cy="1089660"/>
          </a:xfrm>
          <a:prstGeom prst="rect">
            <a:avLst/>
          </a:prstGeom>
        </p:spPr>
      </p:pic>
    </p:spTree>
    <p:extLst>
      <p:ext uri="{BB962C8B-B14F-4D97-AF65-F5344CB8AC3E}">
        <p14:creationId xmlns:p14="http://schemas.microsoft.com/office/powerpoint/2010/main" val="2497635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7"/>
            <a:ext cx="8196211" cy="3701376"/>
          </a:xfrm>
          <a:prstGeom prst="rect">
            <a:avLst/>
          </a:prstGeom>
        </p:spPr>
        <p:txBody>
          <a:bodyPr/>
          <a:lstStyle>
            <a:lvl1pPr marL="457189" indent="-457189">
              <a:buFont typeface="Lucida Grande"/>
              <a:buChar char="&gt;"/>
              <a:defRPr sz="3200" b="0" i="0" baseline="0">
                <a:solidFill>
                  <a:srgbClr val="509E2F"/>
                </a:solidFill>
                <a:latin typeface="Orgon Slab Light"/>
                <a:cs typeface="Orgon Slab Light"/>
              </a:defRPr>
            </a:lvl1pPr>
            <a:lvl2pPr>
              <a:defRPr sz="2667" b="0" i="0" baseline="0">
                <a:solidFill>
                  <a:srgbClr val="509E2F"/>
                </a:solidFill>
                <a:latin typeface="Orgon Slab Light"/>
                <a:cs typeface="Orgon Slab Light"/>
              </a:defRPr>
            </a:lvl2pPr>
            <a:lvl3pPr marL="1523962" indent="-304792">
              <a:buSzPct val="100000"/>
              <a:buFont typeface="Lucida Grande"/>
              <a:buChar char="&gt;"/>
              <a:defRPr sz="2400" b="0" i="0" baseline="0">
                <a:solidFill>
                  <a:srgbClr val="509E2F"/>
                </a:solidFill>
                <a:latin typeface="Orgon Slab Light"/>
                <a:cs typeface="Orgon Slab Light"/>
              </a:defRPr>
            </a:lvl3pPr>
            <a:lvl4pPr>
              <a:defRPr sz="2133" b="0" i="0" baseline="0">
                <a:solidFill>
                  <a:srgbClr val="509E2F"/>
                </a:solidFill>
                <a:latin typeface="Orgon Slab Light"/>
                <a:cs typeface="Orgon Slab Light"/>
              </a:defRPr>
            </a:lvl4pPr>
            <a:lvl5pPr marL="2743131" indent="-304792">
              <a:buFont typeface="Lucida Grande"/>
              <a:buChar char="&gt;"/>
              <a:defRPr sz="1867" b="0" i="0" baseline="0">
                <a:solidFill>
                  <a:srgbClr val="509E2F"/>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 14)</a:t>
            </a:r>
            <a:endParaRPr lang="en-US" dirty="0"/>
          </a:p>
        </p:txBody>
      </p:sp>
      <p:pic>
        <p:nvPicPr>
          <p:cNvPr id="9" name="Picture 8"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7" name="Text Placeholder 5"/>
          <p:cNvSpPr>
            <a:spLocks noGrp="1"/>
          </p:cNvSpPr>
          <p:nvPr>
            <p:ph type="body" sz="quarter" idx="12" hasCustomPrompt="1"/>
          </p:nvPr>
        </p:nvSpPr>
        <p:spPr>
          <a:xfrm>
            <a:off x="824158" y="523913"/>
            <a:ext cx="8184663" cy="991999"/>
          </a:xfrm>
          <a:prstGeom prst="rect">
            <a:avLst/>
          </a:prstGeom>
        </p:spPr>
        <p:txBody>
          <a:bodyPr>
            <a:normAutofit/>
          </a:bodyPr>
          <a:lstStyle>
            <a:lvl1pPr marL="0" indent="0">
              <a:lnSpc>
                <a:spcPct val="90000"/>
              </a:lnSpc>
              <a:buNone/>
              <a:defRPr sz="4000" b="0" i="0" baseline="0">
                <a:solidFill>
                  <a:srgbClr val="509E2F"/>
                </a:solidFill>
                <a:latin typeface="Orgon Slab Medium"/>
                <a:cs typeface="Orgon Slab Medium"/>
              </a:defRPr>
            </a:lvl1pPr>
            <a:lvl2pPr marL="609585" indent="0">
              <a:buNone/>
              <a:defRPr b="0" i="0">
                <a:solidFill>
                  <a:srgbClr val="E8D3A2"/>
                </a:solidFill>
                <a:latin typeface="Encode Sans Normal Black"/>
                <a:cs typeface="Encode Sans Normal Black"/>
              </a:defRPr>
            </a:lvl2pPr>
            <a:lvl3pPr marL="1219170" indent="0">
              <a:buNone/>
              <a:defRPr b="0" i="0">
                <a:solidFill>
                  <a:srgbClr val="E8D3A2"/>
                </a:solidFill>
                <a:latin typeface="Encode Sans Normal Black"/>
                <a:cs typeface="Encode Sans Normal Black"/>
              </a:defRPr>
            </a:lvl3pPr>
            <a:lvl4pPr marL="1828754" indent="0">
              <a:buNone/>
              <a:defRPr b="0" i="0">
                <a:solidFill>
                  <a:srgbClr val="E8D3A2"/>
                </a:solidFill>
                <a:latin typeface="Encode Sans Normal Black"/>
                <a:cs typeface="Encode Sans Normal Black"/>
              </a:defRPr>
            </a:lvl4pPr>
            <a:lvl5pPr marL="2438339"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pic>
        <p:nvPicPr>
          <p:cNvPr id="8" name="Picture 7"/>
          <p:cNvPicPr>
            <a:picLocks noChangeAspect="1"/>
          </p:cNvPicPr>
          <p:nvPr userDrawn="1"/>
        </p:nvPicPr>
        <p:blipFill>
          <a:blip r:embed="rId3"/>
          <a:stretch>
            <a:fillRect/>
          </a:stretch>
        </p:blipFill>
        <p:spPr>
          <a:xfrm>
            <a:off x="7987285" y="5522979"/>
            <a:ext cx="1010412" cy="1089660"/>
          </a:xfrm>
          <a:prstGeom prst="rect">
            <a:avLst/>
          </a:prstGeom>
        </p:spPr>
      </p:pic>
    </p:spTree>
    <p:extLst>
      <p:ext uri="{BB962C8B-B14F-4D97-AF65-F5344CB8AC3E}">
        <p14:creationId xmlns:p14="http://schemas.microsoft.com/office/powerpoint/2010/main" val="6106604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7" y="1736729"/>
            <a:ext cx="8021637" cy="3656655"/>
          </a:xfrm>
          <a:prstGeom prst="rect">
            <a:avLst/>
          </a:prstGeom>
        </p:spPr>
        <p:txBody>
          <a:bodyPr>
            <a:normAutofit/>
          </a:bodyPr>
          <a:lstStyle>
            <a:lvl1pPr marL="0" indent="0">
              <a:buNone/>
              <a:defRPr sz="3200" b="0" i="0" baseline="0">
                <a:solidFill>
                  <a:srgbClr val="509E2F"/>
                </a:solidFill>
                <a:latin typeface="Orgon Slab Light"/>
                <a:cs typeface="Orgon Slab Light"/>
              </a:defRPr>
            </a:lvl1pPr>
          </a:lstStyle>
          <a:p>
            <a:r>
              <a:rPr lang="en-US" dirty="0" smtClean="0"/>
              <a:t>Graphic Here</a:t>
            </a:r>
            <a:endParaRPr lang="en-US" dirty="0"/>
          </a:p>
        </p:txBody>
      </p:sp>
      <p:pic>
        <p:nvPicPr>
          <p:cNvPr id="8" name="Picture 7"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6" name="Text Placeholder 5"/>
          <p:cNvSpPr>
            <a:spLocks noGrp="1"/>
          </p:cNvSpPr>
          <p:nvPr>
            <p:ph type="body" sz="quarter" idx="13" hasCustomPrompt="1"/>
          </p:nvPr>
        </p:nvSpPr>
        <p:spPr>
          <a:xfrm>
            <a:off x="824158" y="523913"/>
            <a:ext cx="8184663" cy="991999"/>
          </a:xfrm>
          <a:prstGeom prst="rect">
            <a:avLst/>
          </a:prstGeom>
        </p:spPr>
        <p:txBody>
          <a:bodyPr>
            <a:normAutofit/>
          </a:bodyPr>
          <a:lstStyle>
            <a:lvl1pPr marL="0" indent="0">
              <a:lnSpc>
                <a:spcPct val="90000"/>
              </a:lnSpc>
              <a:buNone/>
              <a:defRPr sz="4000" b="0" i="0" baseline="0">
                <a:solidFill>
                  <a:srgbClr val="509E2F"/>
                </a:solidFill>
                <a:latin typeface="Orgon Slab Medium"/>
                <a:cs typeface="Orgon Slab Medium"/>
              </a:defRPr>
            </a:lvl1pPr>
            <a:lvl2pPr marL="609585" indent="0">
              <a:buNone/>
              <a:defRPr b="0" i="0">
                <a:solidFill>
                  <a:srgbClr val="E8D3A2"/>
                </a:solidFill>
                <a:latin typeface="Encode Sans Normal Black"/>
                <a:cs typeface="Encode Sans Normal Black"/>
              </a:defRPr>
            </a:lvl2pPr>
            <a:lvl3pPr marL="1219170" indent="0">
              <a:buNone/>
              <a:defRPr b="0" i="0">
                <a:solidFill>
                  <a:srgbClr val="E8D3A2"/>
                </a:solidFill>
                <a:latin typeface="Encode Sans Normal Black"/>
                <a:cs typeface="Encode Sans Normal Black"/>
              </a:defRPr>
            </a:lvl3pPr>
            <a:lvl4pPr marL="1828754" indent="0">
              <a:buNone/>
              <a:defRPr b="0" i="0">
                <a:solidFill>
                  <a:srgbClr val="E8D3A2"/>
                </a:solidFill>
                <a:latin typeface="Encode Sans Normal Black"/>
                <a:cs typeface="Encode Sans Normal Black"/>
              </a:defRPr>
            </a:lvl4pPr>
            <a:lvl5pPr marL="2438339"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pic>
        <p:nvPicPr>
          <p:cNvPr id="7" name="Picture 6"/>
          <p:cNvPicPr>
            <a:picLocks noChangeAspect="1"/>
          </p:cNvPicPr>
          <p:nvPr userDrawn="1"/>
        </p:nvPicPr>
        <p:blipFill>
          <a:blip r:embed="rId3"/>
          <a:stretch>
            <a:fillRect/>
          </a:stretch>
        </p:blipFill>
        <p:spPr>
          <a:xfrm>
            <a:off x="7987285" y="5522979"/>
            <a:ext cx="1010412" cy="1089660"/>
          </a:xfrm>
          <a:prstGeom prst="rect">
            <a:avLst/>
          </a:prstGeom>
        </p:spPr>
      </p:pic>
    </p:spTree>
    <p:extLst>
      <p:ext uri="{BB962C8B-B14F-4D97-AF65-F5344CB8AC3E}">
        <p14:creationId xmlns:p14="http://schemas.microsoft.com/office/powerpoint/2010/main" val="39537343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3897539"/>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9" name="Picture 8"/>
          <p:cNvPicPr>
            <a:picLocks noChangeAspect="1"/>
          </p:cNvPicPr>
          <p:nvPr userDrawn="1"/>
        </p:nvPicPr>
        <p:blipFill>
          <a:blip r:embed="rId2"/>
          <a:stretch>
            <a:fillRect/>
          </a:stretch>
        </p:blipFill>
        <p:spPr>
          <a:xfrm>
            <a:off x="7987284" y="5522978"/>
            <a:ext cx="1010412" cy="1089660"/>
          </a:xfrm>
          <a:prstGeom prst="rect">
            <a:avLst/>
          </a:prstGeom>
        </p:spPr>
      </p:pic>
      <p:pic>
        <p:nvPicPr>
          <p:cNvPr id="6" name="Picture 5"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Tree>
    <p:extLst>
      <p:ext uri="{BB962C8B-B14F-4D97-AF65-F5344CB8AC3E}">
        <p14:creationId xmlns:p14="http://schemas.microsoft.com/office/powerpoint/2010/main" val="14950120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8368" y="2320242"/>
            <a:ext cx="8197114" cy="3117863"/>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671757" y="1730669"/>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10" name="Picture 9"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7" name="Text Placeholder 5"/>
          <p:cNvSpPr>
            <a:spLocks noGrp="1"/>
          </p:cNvSpPr>
          <p:nvPr>
            <p:ph type="body" sz="quarter" idx="13" hasCustomPrompt="1"/>
          </p:nvPr>
        </p:nvSpPr>
        <p:spPr>
          <a:xfrm>
            <a:off x="824157" y="523911"/>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pic>
        <p:nvPicPr>
          <p:cNvPr id="9" name="Picture 8"/>
          <p:cNvPicPr>
            <a:picLocks noChangeAspect="1"/>
          </p:cNvPicPr>
          <p:nvPr userDrawn="1"/>
        </p:nvPicPr>
        <p:blipFill>
          <a:blip r:embed="rId3"/>
          <a:stretch>
            <a:fillRect/>
          </a:stretch>
        </p:blipFill>
        <p:spPr>
          <a:xfrm>
            <a:off x="7987284" y="5522978"/>
            <a:ext cx="1010412" cy="1089660"/>
          </a:xfrm>
          <a:prstGeom prst="rect">
            <a:avLst/>
          </a:prstGeom>
        </p:spPr>
      </p:pic>
    </p:spTree>
    <p:extLst>
      <p:ext uri="{BB962C8B-B14F-4D97-AF65-F5344CB8AC3E}">
        <p14:creationId xmlns:p14="http://schemas.microsoft.com/office/powerpoint/2010/main" val="4829929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7"/>
            <a:ext cx="8196210" cy="3701376"/>
          </a:xfrm>
          <a:prstGeom prst="rect">
            <a:avLst/>
          </a:prstGeom>
        </p:spPr>
        <p:txBody>
          <a:bodyPr/>
          <a:lstStyle>
            <a:lvl1pPr marL="342900" indent="-342900">
              <a:buFont typeface="Lucida Grande"/>
              <a:buChar char="&gt;"/>
              <a:defRPr sz="2400" b="0" i="0" baseline="0">
                <a:solidFill>
                  <a:srgbClr val="509E2F"/>
                </a:solidFill>
                <a:latin typeface="Orgon Slab Light"/>
                <a:cs typeface="Orgon Slab Light"/>
              </a:defRPr>
            </a:lvl1pPr>
            <a:lvl2pPr>
              <a:defRPr sz="2000" b="0" i="0" baseline="0">
                <a:solidFill>
                  <a:srgbClr val="509E2F"/>
                </a:solidFill>
                <a:latin typeface="Orgon Slab Light"/>
                <a:cs typeface="Orgon Slab Light"/>
              </a:defRPr>
            </a:lvl2pPr>
            <a:lvl3pPr marL="1143000" indent="-228600">
              <a:buSzPct val="100000"/>
              <a:buFont typeface="Lucida Grande"/>
              <a:buChar char="&gt;"/>
              <a:defRPr sz="1800" b="0" i="0" baseline="0">
                <a:solidFill>
                  <a:srgbClr val="509E2F"/>
                </a:solidFill>
                <a:latin typeface="Orgon Slab Light"/>
                <a:cs typeface="Orgon Slab Light"/>
              </a:defRPr>
            </a:lvl3pPr>
            <a:lvl4pPr>
              <a:defRPr sz="1600" b="0" i="0" baseline="0">
                <a:solidFill>
                  <a:srgbClr val="509E2F"/>
                </a:solidFill>
                <a:latin typeface="Orgon Slab Light"/>
                <a:cs typeface="Orgon Slab Light"/>
              </a:defRPr>
            </a:lvl4pPr>
            <a:lvl5pPr marL="2057400" indent="-228600">
              <a:buFont typeface="Lucida Grande"/>
              <a:buChar char="&gt;"/>
              <a:defRPr sz="1400" b="0" i="0" baseline="0">
                <a:solidFill>
                  <a:srgbClr val="509E2F"/>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 14)</a:t>
            </a:r>
            <a:endParaRPr lang="en-US" dirty="0"/>
          </a:p>
        </p:txBody>
      </p:sp>
      <p:pic>
        <p:nvPicPr>
          <p:cNvPr id="9" name="Picture 8"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7" name="Text Placeholder 5"/>
          <p:cNvSpPr>
            <a:spLocks noGrp="1"/>
          </p:cNvSpPr>
          <p:nvPr>
            <p:ph type="body" sz="quarter" idx="12" hasCustomPrompt="1"/>
          </p:nvPr>
        </p:nvSpPr>
        <p:spPr>
          <a:xfrm>
            <a:off x="824157" y="523911"/>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pic>
        <p:nvPicPr>
          <p:cNvPr id="8" name="Picture 7"/>
          <p:cNvPicPr>
            <a:picLocks noChangeAspect="1"/>
          </p:cNvPicPr>
          <p:nvPr userDrawn="1"/>
        </p:nvPicPr>
        <p:blipFill>
          <a:blip r:embed="rId3"/>
          <a:stretch>
            <a:fillRect/>
          </a:stretch>
        </p:blipFill>
        <p:spPr>
          <a:xfrm>
            <a:off x="7987284" y="5522978"/>
            <a:ext cx="1010412" cy="1089660"/>
          </a:xfrm>
          <a:prstGeom prst="rect">
            <a:avLst/>
          </a:prstGeom>
        </p:spPr>
      </p:pic>
    </p:spTree>
    <p:extLst>
      <p:ext uri="{BB962C8B-B14F-4D97-AF65-F5344CB8AC3E}">
        <p14:creationId xmlns:p14="http://schemas.microsoft.com/office/powerpoint/2010/main" val="2073653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7"/>
            <a:ext cx="8196210" cy="3701376"/>
          </a:xfrm>
          <a:prstGeom prst="rect">
            <a:avLst/>
          </a:prstGeom>
        </p:spPr>
        <p:txBody>
          <a:bodyPr/>
          <a:lstStyle>
            <a:lvl1pPr marL="342900" indent="-342900">
              <a:buFont typeface="Lucida Grande"/>
              <a:buChar char="&gt;"/>
              <a:defRPr sz="2400" b="0" i="0" baseline="0">
                <a:solidFill>
                  <a:srgbClr val="509E2F"/>
                </a:solidFill>
                <a:latin typeface="Orgon Slab Light"/>
                <a:cs typeface="Orgon Slab Light"/>
              </a:defRPr>
            </a:lvl1pPr>
            <a:lvl2pPr>
              <a:defRPr sz="2000" b="0" i="0" baseline="0">
                <a:solidFill>
                  <a:srgbClr val="509E2F"/>
                </a:solidFill>
                <a:latin typeface="Orgon Slab Light"/>
                <a:cs typeface="Orgon Slab Light"/>
              </a:defRPr>
            </a:lvl2pPr>
            <a:lvl3pPr marL="1143000" indent="-228600">
              <a:buSzPct val="100000"/>
              <a:buFont typeface="Lucida Grande"/>
              <a:buChar char="&gt;"/>
              <a:defRPr sz="1800" b="0" i="0" baseline="0">
                <a:solidFill>
                  <a:srgbClr val="509E2F"/>
                </a:solidFill>
                <a:latin typeface="Orgon Slab Light"/>
                <a:cs typeface="Orgon Slab Light"/>
              </a:defRPr>
            </a:lvl3pPr>
            <a:lvl4pPr>
              <a:defRPr sz="1600" b="0" i="0" baseline="0">
                <a:solidFill>
                  <a:srgbClr val="509E2F"/>
                </a:solidFill>
                <a:latin typeface="Orgon Slab Light"/>
                <a:cs typeface="Orgon Slab Light"/>
              </a:defRPr>
            </a:lvl4pPr>
            <a:lvl5pPr marL="2057400" indent="-228600">
              <a:buFont typeface="Lucida Grande"/>
              <a:buChar char="&gt;"/>
              <a:defRPr sz="1400" b="0" i="0" baseline="0">
                <a:solidFill>
                  <a:srgbClr val="509E2F"/>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 14)</a:t>
            </a:r>
            <a:endParaRPr lang="en-US" dirty="0"/>
          </a:p>
        </p:txBody>
      </p:sp>
      <p:pic>
        <p:nvPicPr>
          <p:cNvPr id="9" name="Picture 8"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pic>
        <p:nvPicPr>
          <p:cNvPr id="11" name="Picture 10"/>
          <p:cNvPicPr>
            <a:picLocks noChangeAspect="1"/>
          </p:cNvPicPr>
          <p:nvPr userDrawn="1"/>
        </p:nvPicPr>
        <p:blipFill>
          <a:blip r:embed="rId3"/>
          <a:stretch>
            <a:fillRect/>
          </a:stretch>
        </p:blipFill>
        <p:spPr>
          <a:xfrm>
            <a:off x="7644384" y="5522977"/>
            <a:ext cx="1347216" cy="1089660"/>
          </a:xfrm>
          <a:prstGeom prst="rect">
            <a:avLst/>
          </a:prstGeom>
        </p:spPr>
      </p:pic>
      <p:sp>
        <p:nvSpPr>
          <p:cNvPr id="7" name="Text Placeholder 5"/>
          <p:cNvSpPr>
            <a:spLocks noGrp="1"/>
          </p:cNvSpPr>
          <p:nvPr>
            <p:ph type="body" sz="quarter" idx="12"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14502204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7" y="1736727"/>
            <a:ext cx="8021637" cy="3656655"/>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smtClean="0"/>
              <a:t>Graphic Here</a:t>
            </a:r>
            <a:endParaRPr lang="en-US" dirty="0"/>
          </a:p>
        </p:txBody>
      </p:sp>
      <p:pic>
        <p:nvPicPr>
          <p:cNvPr id="8" name="Picture 7"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6" name="Text Placeholder 5"/>
          <p:cNvSpPr>
            <a:spLocks noGrp="1"/>
          </p:cNvSpPr>
          <p:nvPr>
            <p:ph type="body" sz="quarter" idx="13" hasCustomPrompt="1"/>
          </p:nvPr>
        </p:nvSpPr>
        <p:spPr>
          <a:xfrm>
            <a:off x="824157" y="523911"/>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pic>
        <p:nvPicPr>
          <p:cNvPr id="7" name="Picture 6"/>
          <p:cNvPicPr>
            <a:picLocks noChangeAspect="1"/>
          </p:cNvPicPr>
          <p:nvPr userDrawn="1"/>
        </p:nvPicPr>
        <p:blipFill>
          <a:blip r:embed="rId3"/>
          <a:stretch>
            <a:fillRect/>
          </a:stretch>
        </p:blipFill>
        <p:spPr>
          <a:xfrm>
            <a:off x="7987284" y="5522978"/>
            <a:ext cx="1010412" cy="1089660"/>
          </a:xfrm>
          <a:prstGeom prst="rect">
            <a:avLst/>
          </a:prstGeom>
        </p:spPr>
      </p:pic>
    </p:spTree>
    <p:extLst>
      <p:ext uri="{BB962C8B-B14F-4D97-AF65-F5344CB8AC3E}">
        <p14:creationId xmlns:p14="http://schemas.microsoft.com/office/powerpoint/2010/main" val="586092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3656655"/>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smtClean="0"/>
              <a:t>Graphic Here</a:t>
            </a:r>
            <a:endParaRPr lang="en-US" dirty="0"/>
          </a:p>
        </p:txBody>
      </p:sp>
      <p:pic>
        <p:nvPicPr>
          <p:cNvPr id="8" name="Picture 7"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pic>
        <p:nvPicPr>
          <p:cNvPr id="9" name="Picture 8"/>
          <p:cNvPicPr>
            <a:picLocks noChangeAspect="1"/>
          </p:cNvPicPr>
          <p:nvPr userDrawn="1"/>
        </p:nvPicPr>
        <p:blipFill>
          <a:blip r:embed="rId3"/>
          <a:stretch>
            <a:fillRect/>
          </a:stretch>
        </p:blipFill>
        <p:spPr>
          <a:xfrm>
            <a:off x="7644384" y="5522977"/>
            <a:ext cx="1347216" cy="1089660"/>
          </a:xfrm>
          <a:prstGeom prst="rect">
            <a:avLst/>
          </a:prstGeom>
        </p:spPr>
      </p:pic>
      <p:sp>
        <p:nvSpPr>
          <p:cNvPr id="6"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2489552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09"/>
            <a:ext cx="69723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10" name="Picture 9"/>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spTree>
    <p:extLst>
      <p:ext uri="{BB962C8B-B14F-4D97-AF65-F5344CB8AC3E}">
        <p14:creationId xmlns:p14="http://schemas.microsoft.com/office/powerpoint/2010/main" val="3029503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003B49"/>
                </a:solidFill>
                <a:latin typeface="Orgon Slab ExtraLight"/>
                <a:cs typeface="Orgon Slab ExtraLight"/>
              </a:defRPr>
            </a:lvl1pPr>
            <a:lvl2pPr>
              <a:defRPr sz="2000" b="0" i="0" baseline="0">
                <a:solidFill>
                  <a:srgbClr val="003B49"/>
                </a:solidFill>
                <a:latin typeface="Orgon Slab ExtraLight"/>
                <a:cs typeface="Orgon Slab ExtraLight"/>
              </a:defRPr>
            </a:lvl2pPr>
            <a:lvl3pPr marL="1143000" indent="-228600">
              <a:buSzPct val="100000"/>
              <a:buFont typeface="Lucida Grande"/>
              <a:buChar char="&gt;"/>
              <a:defRPr sz="1800" b="0" i="0" baseline="0">
                <a:solidFill>
                  <a:srgbClr val="003B49"/>
                </a:solidFill>
                <a:latin typeface="Orgon Slab ExtraLight"/>
                <a:cs typeface="Orgon Slab ExtraLight"/>
              </a:defRPr>
            </a:lvl3pPr>
            <a:lvl4pPr>
              <a:defRPr sz="1600" b="0" i="0" baseline="0">
                <a:solidFill>
                  <a:srgbClr val="003B49"/>
                </a:solidFill>
                <a:latin typeface="Orgon Slab ExtraLight"/>
                <a:cs typeface="Orgon Slab ExtraLight"/>
              </a:defRPr>
            </a:lvl4pPr>
            <a:lvl5pPr marL="2057400" indent="-228600">
              <a:buFont typeface="Lucida Grande"/>
              <a:buChar char="&gt;"/>
              <a:defRPr sz="1400" b="0" i="0" baseline="0">
                <a:solidFill>
                  <a:srgbClr val="003B49"/>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003B49"/>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2" name="Picture 11"/>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558263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6" name="Text Placeholder 9"/>
          <p:cNvSpPr>
            <a:spLocks noGrp="1"/>
          </p:cNvSpPr>
          <p:nvPr>
            <p:ph type="body" sz="quarter" idx="11" hasCustomPrompt="1"/>
          </p:nvPr>
        </p:nvSpPr>
        <p:spPr>
          <a:xfrm>
            <a:off x="659305" y="1736726"/>
            <a:ext cx="8196210" cy="4015497"/>
          </a:xfrm>
          <a:prstGeom prst="rect">
            <a:avLst/>
          </a:prstGeom>
        </p:spPr>
        <p:txBody>
          <a:bodyPr/>
          <a:lstStyle>
            <a:lvl1pPr marL="342900" indent="-342900">
              <a:buFont typeface="Lucida Grande"/>
              <a:buChar char="&gt;"/>
              <a:defRPr sz="2400" b="0" i="0" baseline="0">
                <a:solidFill>
                  <a:srgbClr val="003B49"/>
                </a:solidFill>
                <a:latin typeface="Orgon Slab Light"/>
                <a:cs typeface="Orgon Slab Light"/>
              </a:defRPr>
            </a:lvl1pPr>
            <a:lvl2pPr>
              <a:defRPr sz="2000" b="0" i="0" baseline="0">
                <a:solidFill>
                  <a:srgbClr val="003B49"/>
                </a:solidFill>
                <a:latin typeface="Orgon Slab Light"/>
                <a:cs typeface="Orgon Slab Light"/>
              </a:defRPr>
            </a:lvl2pPr>
            <a:lvl3pPr marL="1143000" indent="-228600">
              <a:buSzPct val="100000"/>
              <a:buFont typeface="Lucida Grande"/>
              <a:buChar char="&gt;"/>
              <a:defRPr sz="1800" b="0" i="0" baseline="0">
                <a:solidFill>
                  <a:srgbClr val="003B49"/>
                </a:solidFill>
                <a:latin typeface="Orgon Slab Light"/>
                <a:cs typeface="Orgon Slab Light"/>
              </a:defRPr>
            </a:lvl3pPr>
            <a:lvl4pPr>
              <a:defRPr sz="1600" b="0" i="0" baseline="0">
                <a:solidFill>
                  <a:srgbClr val="003B49"/>
                </a:solidFill>
                <a:latin typeface="Orgon Slab Light"/>
                <a:cs typeface="Orgon Slab Light"/>
              </a:defRPr>
            </a:lvl4pPr>
            <a:lvl5pPr marL="2057400" indent="-228600">
              <a:buFont typeface="Lucida Grande"/>
              <a:buChar char="&gt;"/>
              <a:defRPr sz="1400" b="0" i="0" baseline="0">
                <a:solidFill>
                  <a:srgbClr val="003B49"/>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Light14)</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2" name="Picture 11"/>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806958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003B49"/>
                </a:solidFill>
                <a:latin typeface="Orgon Slab Light"/>
                <a:cs typeface="Orgon Slab Light"/>
              </a:defRPr>
            </a:lvl1pPr>
          </a:lstStyle>
          <a:p>
            <a:r>
              <a:rPr lang="en-US" dirty="0" smtClean="0"/>
              <a:t>Graphic Here</a:t>
            </a:r>
            <a:endParaRPr lang="en-US" dirty="0"/>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1" name="Picture 10"/>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2724014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Text Placeholder 5"/>
          <p:cNvSpPr>
            <a:spLocks noGrp="1"/>
          </p:cNvSpPr>
          <p:nvPr>
            <p:ph type="body" sz="quarter" idx="10" hasCustomPrompt="1"/>
          </p:nvPr>
        </p:nvSpPr>
        <p:spPr>
          <a:xfrm>
            <a:off x="671757" y="1842046"/>
            <a:ext cx="6972300" cy="2641756"/>
          </a:xfrm>
          <a:prstGeom prst="rect">
            <a:avLst/>
          </a:prstGeom>
          <a:ln>
            <a:noFill/>
          </a:ln>
        </p:spPr>
        <p:txBody>
          <a:bodyPr>
            <a:normAutofit/>
          </a:bodyPr>
          <a:lstStyle>
            <a:lvl1pPr marL="0" indent="0">
              <a:lnSpc>
                <a:spcPct val="100000"/>
              </a:lnSpc>
              <a:buNone/>
              <a:defRPr sz="5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3" name="Picture 2"/>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23902595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theme" Target="../theme/theme4.xml"/><Relationship Id="rId1" Type="http://schemas.openxmlformats.org/officeDocument/2006/relationships/slideLayout" Target="../slideLayouts/slideLayout2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6.xml"/><Relationship Id="rId4"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theme" Target="../theme/theme7.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B2B4B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76121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54" r:id="rId5"/>
    <p:sldLayoutId id="2147483655" r:id="rId6"/>
    <p:sldLayoutId id="2147483656" r:id="rId7"/>
    <p:sldLayoutId id="2147483657"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1661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3"/>
          <a:stretch>
            <a:fillRect/>
          </a:stretch>
        </p:blipFill>
        <p:spPr>
          <a:xfrm>
            <a:off x="270915" y="5693839"/>
            <a:ext cx="891610" cy="724433"/>
          </a:xfrm>
          <a:prstGeom prst="rect">
            <a:avLst/>
          </a:prstGeom>
        </p:spPr>
      </p:pic>
      <p:sp>
        <p:nvSpPr>
          <p:cNvPr id="13" name="Rectangle 12"/>
          <p:cNvSpPr/>
          <p:nvPr userDrawn="1"/>
        </p:nvSpPr>
        <p:spPr>
          <a:xfrm>
            <a:off x="0" y="597425"/>
            <a:ext cx="5681128" cy="1943101"/>
          </a:xfrm>
          <a:prstGeom prst="rect">
            <a:avLst/>
          </a:prstGeom>
          <a:solidFill>
            <a:srgbClr val="0B2F3A">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6" name="Picture 5"/>
          <p:cNvPicPr>
            <a:picLocks noChangeAspect="1"/>
          </p:cNvPicPr>
          <p:nvPr userDrawn="1"/>
        </p:nvPicPr>
        <p:blipFill>
          <a:blip r:embed="rId4">
            <a:alphaModFix amt="14000"/>
          </a:blip>
          <a:stretch>
            <a:fillRect/>
          </a:stretch>
        </p:blipFill>
        <p:spPr>
          <a:xfrm>
            <a:off x="0" y="597425"/>
            <a:ext cx="5676900" cy="1943101"/>
          </a:xfrm>
          <a:prstGeom prst="rect">
            <a:avLst/>
          </a:prstGeom>
        </p:spPr>
      </p:pic>
      <p:pic>
        <p:nvPicPr>
          <p:cNvPr id="17" name="Picture 16"/>
          <p:cNvPicPr>
            <a:picLocks noChangeAspect="1"/>
          </p:cNvPicPr>
          <p:nvPr userDrawn="1"/>
        </p:nvPicPr>
        <p:blipFill>
          <a:blip r:embed="rId5"/>
          <a:stretch>
            <a:fillRect/>
          </a:stretch>
        </p:blipFill>
        <p:spPr>
          <a:xfrm>
            <a:off x="6792" y="5321300"/>
            <a:ext cx="812800" cy="1536700"/>
          </a:xfrm>
          <a:prstGeom prst="rect">
            <a:avLst/>
          </a:prstGeom>
        </p:spPr>
      </p:pic>
      <p:pic>
        <p:nvPicPr>
          <p:cNvPr id="18" name="Picture 17"/>
          <p:cNvPicPr>
            <a:picLocks noChangeAspect="1"/>
          </p:cNvPicPr>
          <p:nvPr userDrawn="1"/>
        </p:nvPicPr>
        <p:blipFill>
          <a:blip r:embed="rId6"/>
          <a:stretch>
            <a:fillRect/>
          </a:stretch>
        </p:blipFill>
        <p:spPr>
          <a:xfrm>
            <a:off x="8472950" y="23836"/>
            <a:ext cx="660400" cy="1295400"/>
          </a:xfrm>
          <a:prstGeom prst="rect">
            <a:avLst/>
          </a:prstGeom>
        </p:spPr>
      </p:pic>
    </p:spTree>
    <p:extLst>
      <p:ext uri="{BB962C8B-B14F-4D97-AF65-F5344CB8AC3E}">
        <p14:creationId xmlns:p14="http://schemas.microsoft.com/office/powerpoint/2010/main" val="808224529"/>
      </p:ext>
    </p:extLst>
  </p:cSld>
  <p:clrMap bg1="lt1" tx1="dk1" bg2="lt2" tx2="dk2" accent1="accent1" accent2="accent2" accent3="accent3" accent4="accent4" accent5="accent5" accent6="accent6" hlink="hlink" folHlink="folHlink"/>
  <p:sldLayoutIdLst>
    <p:sldLayoutId id="2147483682"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496440"/>
      </p:ext>
    </p:extLst>
  </p:cSld>
  <p:clrMap bg1="lt1" tx1="dk1" bg2="lt2" tx2="dk2" accent1="accent1" accent2="accent2" accent3="accent3" accent4="accent4" accent5="accent5" accent6="accent6" hlink="hlink" folHlink="folHlink"/>
  <p:sldLayoutIdLst>
    <p:sldLayoutId id="214748368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290014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575028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cid:image001.jpg@01D2B915.29628560" TargetMode="External"/><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671757" y="1894008"/>
            <a:ext cx="6972300" cy="3322425"/>
          </a:xfrm>
        </p:spPr>
        <p:txBody>
          <a:bodyPr>
            <a:normAutofit/>
          </a:bodyPr>
          <a:lstStyle/>
          <a:p>
            <a:r>
              <a:rPr lang="en-US" dirty="0" smtClean="0"/>
              <a:t>Faculty Senate</a:t>
            </a:r>
          </a:p>
          <a:p>
            <a:r>
              <a:rPr lang="en-US" sz="2400" b="1" dirty="0" smtClean="0"/>
              <a:t>April 20, 2017</a:t>
            </a:r>
          </a:p>
          <a:p>
            <a:endParaRPr lang="en-US" sz="2800" b="1" dirty="0" smtClean="0"/>
          </a:p>
          <a:p>
            <a:r>
              <a:rPr lang="en-US" sz="2800" b="1" dirty="0" smtClean="0"/>
              <a:t>Dr. Robert J. Marley</a:t>
            </a:r>
          </a:p>
          <a:p>
            <a:r>
              <a:rPr lang="en-US" sz="2400" dirty="0" smtClean="0"/>
              <a:t>Provost and Executive Vice Chancellor for Academic Affairs</a:t>
            </a:r>
            <a:endParaRPr lang="en-US" sz="2400" dirty="0"/>
          </a:p>
        </p:txBody>
      </p:sp>
    </p:spTree>
    <p:extLst>
      <p:ext uri="{BB962C8B-B14F-4D97-AF65-F5344CB8AC3E}">
        <p14:creationId xmlns:p14="http://schemas.microsoft.com/office/powerpoint/2010/main" val="19134775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83177" y="1047326"/>
            <a:ext cx="8506028" cy="5397016"/>
          </a:xfrm>
        </p:spPr>
        <p:txBody>
          <a:bodyPr/>
          <a:lstStyle/>
          <a:p>
            <a:pPr lvl="0"/>
            <a:r>
              <a:rPr lang="en-US" sz="1500" b="1" dirty="0" smtClean="0">
                <a:solidFill>
                  <a:srgbClr val="005F83"/>
                </a:solidFill>
              </a:rPr>
              <a:t>Dr. John Myers</a:t>
            </a:r>
            <a:r>
              <a:rPr lang="en-US" sz="1500" dirty="0" smtClean="0">
                <a:solidFill>
                  <a:srgbClr val="005F83"/>
                </a:solidFill>
              </a:rPr>
              <a:t>, professor in structural engineering, and Associate Dean for Academic Affairs in the College of Engineering and Computing, was named Outstanding Educator by the Architectural Engineering Institute.</a:t>
            </a:r>
            <a:endParaRPr lang="en-US" sz="1500" dirty="0">
              <a:solidFill>
                <a:srgbClr val="005F83"/>
              </a:solidFill>
            </a:endParaRPr>
          </a:p>
          <a:p>
            <a:pPr lvl="0">
              <a:spcBef>
                <a:spcPts val="1200"/>
              </a:spcBef>
            </a:pPr>
            <a:r>
              <a:rPr lang="en-US" sz="1500" b="1" dirty="0" smtClean="0">
                <a:solidFill>
                  <a:srgbClr val="005F83"/>
                </a:solidFill>
              </a:rPr>
              <a:t>Dr</a:t>
            </a:r>
            <a:r>
              <a:rPr lang="en-US" sz="1500" b="1" dirty="0">
                <a:solidFill>
                  <a:srgbClr val="005F83"/>
                </a:solidFill>
              </a:rPr>
              <a:t>. Mary Reidmeyer</a:t>
            </a:r>
            <a:r>
              <a:rPr lang="en-US" sz="1500" dirty="0">
                <a:solidFill>
                  <a:srgbClr val="005F83"/>
                </a:solidFill>
              </a:rPr>
              <a:t>, teaching professor of ceramic engineering and outreach coordinator in materials science and engineering at Missouri University of Science and Technology, has been named the recipient of the inaugural Dr. Elizabeth Cummins Women’s Advocate </a:t>
            </a:r>
            <a:r>
              <a:rPr lang="en-US" sz="1500" dirty="0" smtClean="0">
                <a:solidFill>
                  <a:srgbClr val="005F83"/>
                </a:solidFill>
              </a:rPr>
              <a:t>Award</a:t>
            </a:r>
          </a:p>
          <a:p>
            <a:pPr lvl="0">
              <a:spcBef>
                <a:spcPts val="1200"/>
              </a:spcBef>
            </a:pPr>
            <a:r>
              <a:rPr lang="en-US" sz="1500" b="1" dirty="0">
                <a:solidFill>
                  <a:srgbClr val="005F83"/>
                </a:solidFill>
              </a:rPr>
              <a:t>Dr. Xiaoping Du</a:t>
            </a:r>
            <a:r>
              <a:rPr lang="en-US" sz="1500" dirty="0">
                <a:solidFill>
                  <a:srgbClr val="005F83"/>
                </a:solidFill>
              </a:rPr>
              <a:t>, Curators’ Distinguished Teaching Professor of mechanical and aerospace engineering at Missouri University of Science and Technology, has won the 2017 Governor’s Award for Excellence in Teaching</a:t>
            </a:r>
            <a:r>
              <a:rPr lang="en-US" sz="1500" dirty="0" smtClean="0">
                <a:solidFill>
                  <a:srgbClr val="005F83"/>
                </a:solidFill>
              </a:rPr>
              <a:t>.</a:t>
            </a:r>
          </a:p>
          <a:p>
            <a:pPr lvl="0">
              <a:spcBef>
                <a:spcPts val="1200"/>
              </a:spcBef>
            </a:pPr>
            <a:r>
              <a:rPr lang="en-US" sz="1500" dirty="0" smtClean="0">
                <a:solidFill>
                  <a:srgbClr val="005F83"/>
                </a:solidFill>
              </a:rPr>
              <a:t>SMART </a:t>
            </a:r>
            <a:r>
              <a:rPr lang="en-US" sz="1500" dirty="0">
                <a:solidFill>
                  <a:srgbClr val="005F83"/>
                </a:solidFill>
              </a:rPr>
              <a:t>LIVING SEED FUNDING (CEC and CASB faculty):</a:t>
            </a:r>
          </a:p>
          <a:p>
            <a:pPr lvl="1">
              <a:spcBef>
                <a:spcPts val="1200"/>
              </a:spcBef>
              <a:buFont typeface="Wingdings" panose="05000000000000000000" pitchFamily="2" charset="2"/>
              <a:buChar char="§"/>
            </a:pPr>
            <a:r>
              <a:rPr lang="en-US" sz="1200" dirty="0"/>
              <a:t>13 proposals received from 11 departments and 29 faculty members for interdisciplinary projects building capability for extramural funding.</a:t>
            </a:r>
          </a:p>
          <a:p>
            <a:pPr lvl="1">
              <a:spcBef>
                <a:spcPts val="1200"/>
              </a:spcBef>
              <a:buFont typeface="Wingdings" panose="05000000000000000000" pitchFamily="2" charset="2"/>
              <a:buChar char="§"/>
            </a:pPr>
            <a:r>
              <a:rPr lang="en-US" sz="1200" b="1" dirty="0"/>
              <a:t>Dr. Chenglin Wu</a:t>
            </a:r>
            <a:r>
              <a:rPr lang="en-US" sz="1200" dirty="0"/>
              <a:t>, assistant professor of civil, architectural and environmental engineering, and </a:t>
            </a:r>
            <a:r>
              <a:rPr lang="en-US" sz="1200" b="1" dirty="0"/>
              <a:t>Dr. Denise Baker</a:t>
            </a:r>
            <a:r>
              <a:rPr lang="en-US" sz="1200" dirty="0"/>
              <a:t>, assistant professor of psychological science, received $33,000 seed funding for their proposal, “Human-Centered Origami and Kirigami Structures for Environmental Lighting.” </a:t>
            </a:r>
          </a:p>
          <a:p>
            <a:pPr lvl="1">
              <a:spcBef>
                <a:spcPts val="1200"/>
              </a:spcBef>
              <a:buFont typeface="Wingdings" panose="05000000000000000000" pitchFamily="2" charset="2"/>
              <a:buChar char="§"/>
            </a:pPr>
            <a:r>
              <a:rPr lang="en-US" sz="1200" b="1" dirty="0"/>
              <a:t>Dr. S.N. Balakrishnan</a:t>
            </a:r>
            <a:r>
              <a:rPr lang="en-US" sz="1200" dirty="0"/>
              <a:t>, Curators’ Distinguished Professor of mechanical and </a:t>
            </a:r>
            <a:r>
              <a:rPr lang="en-US" sz="1200" dirty="0" smtClean="0"/>
              <a:t>aerospace</a:t>
            </a:r>
            <a:br>
              <a:rPr lang="en-US" sz="1200" dirty="0" smtClean="0"/>
            </a:br>
            <a:r>
              <a:rPr lang="en-US" sz="1200" dirty="0" smtClean="0"/>
              <a:t>engineering</a:t>
            </a:r>
            <a:r>
              <a:rPr lang="en-US" sz="1200" dirty="0"/>
              <a:t>, and </a:t>
            </a:r>
            <a:r>
              <a:rPr lang="en-US" sz="1200" b="1" dirty="0"/>
              <a:t>Dr. Devin Burns</a:t>
            </a:r>
            <a:r>
              <a:rPr lang="en-US" sz="1200" dirty="0"/>
              <a:t>, assistant professor of psychological </a:t>
            </a:r>
            <a:r>
              <a:rPr lang="en-US" sz="1200" dirty="0" smtClean="0"/>
              <a:t>science,</a:t>
            </a:r>
            <a:br>
              <a:rPr lang="en-US" sz="1200" dirty="0" smtClean="0"/>
            </a:br>
            <a:r>
              <a:rPr lang="en-US" sz="1200" dirty="0" smtClean="0"/>
              <a:t>received </a:t>
            </a:r>
            <a:r>
              <a:rPr lang="en-US" sz="1200" dirty="0"/>
              <a:t>$35,000 seed funding for their proposal, “Quantum Modeling of </a:t>
            </a:r>
            <a:r>
              <a:rPr lang="en-US" sz="1200" dirty="0" smtClean="0"/>
              <a:t>Decision</a:t>
            </a:r>
            <a:br>
              <a:rPr lang="en-US" sz="1200" dirty="0" smtClean="0"/>
            </a:br>
            <a:r>
              <a:rPr lang="en-US" sz="1200" dirty="0" smtClean="0"/>
              <a:t>Making </a:t>
            </a:r>
            <a:r>
              <a:rPr lang="en-US" sz="1200" dirty="0"/>
              <a:t>in Smart Living.” </a:t>
            </a:r>
          </a:p>
          <a:p>
            <a:pPr lvl="1">
              <a:spcBef>
                <a:spcPts val="1200"/>
              </a:spcBef>
              <a:buFont typeface="Wingdings" panose="05000000000000000000" pitchFamily="2" charset="2"/>
              <a:buChar char="§"/>
            </a:pPr>
            <a:r>
              <a:rPr lang="en-US" sz="1200" dirty="0"/>
              <a:t>Another competition will run in the fall</a:t>
            </a:r>
            <a:r>
              <a:rPr lang="en-US" sz="1200" dirty="0" smtClean="0"/>
              <a:t>.</a:t>
            </a:r>
          </a:p>
          <a:p>
            <a:pPr lvl="1"/>
            <a:endParaRPr lang="en-US" sz="1100" dirty="0">
              <a:solidFill>
                <a:srgbClr val="005F83"/>
              </a:solidFill>
            </a:endParaRPr>
          </a:p>
          <a:p>
            <a:endParaRPr lang="en-US" sz="1500" dirty="0">
              <a:solidFill>
                <a:srgbClr val="005F83"/>
              </a:solidFill>
            </a:endParaRPr>
          </a:p>
          <a:p>
            <a:endParaRPr lang="en-US" sz="800" dirty="0">
              <a:solidFill>
                <a:srgbClr val="005F83"/>
              </a:solidFill>
            </a:endParaRPr>
          </a:p>
        </p:txBody>
      </p:sp>
      <p:sp>
        <p:nvSpPr>
          <p:cNvPr id="3" name="Text Placeholder 2"/>
          <p:cNvSpPr>
            <a:spLocks noGrp="1"/>
          </p:cNvSpPr>
          <p:nvPr>
            <p:ph type="body" sz="quarter" idx="12"/>
          </p:nvPr>
        </p:nvSpPr>
        <p:spPr>
          <a:xfrm>
            <a:off x="540328" y="454006"/>
            <a:ext cx="8501544" cy="556188"/>
          </a:xfrm>
        </p:spPr>
        <p:txBody>
          <a:bodyPr>
            <a:normAutofit/>
          </a:bodyPr>
          <a:lstStyle/>
          <a:p>
            <a:pPr algn="ctr"/>
            <a:r>
              <a:rPr lang="en-US" dirty="0" smtClean="0"/>
              <a:t>College of Engineering and Computing</a:t>
            </a:r>
          </a:p>
          <a:p>
            <a:pPr algn="ctr"/>
            <a:endParaRPr lang="en-US" dirty="0"/>
          </a:p>
        </p:txBody>
      </p:sp>
    </p:spTree>
    <p:extLst>
      <p:ext uri="{BB962C8B-B14F-4D97-AF65-F5344CB8AC3E}">
        <p14:creationId xmlns:p14="http://schemas.microsoft.com/office/powerpoint/2010/main" val="4264761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27011" y="1414257"/>
            <a:ext cx="7886818" cy="4130575"/>
          </a:xfrm>
        </p:spPr>
        <p:txBody>
          <a:bodyPr>
            <a:normAutofit/>
          </a:bodyPr>
          <a:lstStyle/>
          <a:p>
            <a:pPr>
              <a:buFont typeface="Orgon Slab Light" panose="02000503000000020004" pitchFamily="50" charset="0"/>
              <a:buChar char="&gt;"/>
            </a:pPr>
            <a:r>
              <a:rPr lang="en-US" sz="2200" dirty="0" smtClean="0">
                <a:solidFill>
                  <a:srgbClr val="005F83"/>
                </a:solidFill>
              </a:rPr>
              <a:t>Midwestern Association of Graduate Schools</a:t>
            </a:r>
          </a:p>
          <a:p>
            <a:pPr lvl="1">
              <a:spcBef>
                <a:spcPts val="1200"/>
              </a:spcBef>
              <a:buFont typeface="Wingdings" panose="05000000000000000000" pitchFamily="2" charset="2"/>
              <a:buChar char="§"/>
            </a:pPr>
            <a:r>
              <a:rPr lang="en-US" sz="1800" dirty="0" smtClean="0"/>
              <a:t>Conference held April 4-7</a:t>
            </a:r>
          </a:p>
          <a:p>
            <a:pPr lvl="1">
              <a:spcBef>
                <a:spcPts val="1200"/>
              </a:spcBef>
              <a:buFont typeface="Wingdings" panose="05000000000000000000" pitchFamily="2" charset="2"/>
              <a:buChar char="§"/>
            </a:pPr>
            <a:r>
              <a:rPr lang="en-US" sz="1800" dirty="0" smtClean="0"/>
              <a:t>Venkat Allada was Chair of MAGS for 2016-2017</a:t>
            </a:r>
          </a:p>
          <a:p>
            <a:pPr lvl="1">
              <a:spcBef>
                <a:spcPts val="1200"/>
              </a:spcBef>
              <a:buFont typeface="Wingdings" panose="05000000000000000000" pitchFamily="2" charset="2"/>
              <a:buChar char="§"/>
            </a:pPr>
            <a:r>
              <a:rPr lang="en-US" sz="1800" dirty="0" smtClean="0"/>
              <a:t>S&amp;T’s Three Minute Thesis (3MT) winner, Joshua Heck (MS in ME), participated in 3MT regional competition held at MAGS</a:t>
            </a:r>
            <a:endParaRPr lang="en-US" sz="1800" dirty="0"/>
          </a:p>
          <a:p>
            <a:pPr>
              <a:spcBef>
                <a:spcPts val="3600"/>
              </a:spcBef>
              <a:buFont typeface="Orgon Slab Light" panose="02000503000000020004" pitchFamily="50" charset="0"/>
              <a:buChar char="&gt;"/>
            </a:pPr>
            <a:r>
              <a:rPr lang="en-US" sz="2200" dirty="0" smtClean="0">
                <a:solidFill>
                  <a:srgbClr val="005F83"/>
                </a:solidFill>
              </a:rPr>
              <a:t>Spring 2017 Doctoral Enrollment at an all-time high</a:t>
            </a:r>
          </a:p>
          <a:p>
            <a:pPr lvl="1">
              <a:spcBef>
                <a:spcPts val="1200"/>
              </a:spcBef>
              <a:buFont typeface="Wingdings" panose="05000000000000000000" pitchFamily="2" charset="2"/>
              <a:buChar char="§"/>
            </a:pPr>
            <a:r>
              <a:rPr lang="en-US" sz="1800" dirty="0" smtClean="0"/>
              <a:t>647 doctoral students enrolled</a:t>
            </a:r>
          </a:p>
          <a:p>
            <a:pPr>
              <a:spcBef>
                <a:spcPts val="3600"/>
              </a:spcBef>
              <a:buFont typeface="Orgon Slab Light" panose="02000503000000020004" pitchFamily="50" charset="0"/>
              <a:buChar char="&gt;"/>
            </a:pPr>
            <a:r>
              <a:rPr lang="en-US" sz="2200" dirty="0" smtClean="0">
                <a:solidFill>
                  <a:srgbClr val="005F83"/>
                </a:solidFill>
              </a:rPr>
              <a:t>101 Theses/Dissertations format checked SP 2017</a:t>
            </a:r>
            <a:endParaRPr lang="en-US" sz="2200" dirty="0" smtClean="0"/>
          </a:p>
        </p:txBody>
      </p:sp>
      <p:sp>
        <p:nvSpPr>
          <p:cNvPr id="3" name="Text Placeholder 2"/>
          <p:cNvSpPr>
            <a:spLocks noGrp="1"/>
          </p:cNvSpPr>
          <p:nvPr>
            <p:ph type="body" sz="quarter" idx="12"/>
          </p:nvPr>
        </p:nvSpPr>
        <p:spPr>
          <a:xfrm>
            <a:off x="1594863" y="619705"/>
            <a:ext cx="5951113" cy="468868"/>
          </a:xfrm>
        </p:spPr>
        <p:txBody>
          <a:bodyPr>
            <a:normAutofit lnSpcReduction="10000"/>
          </a:bodyPr>
          <a:lstStyle/>
          <a:p>
            <a:pPr algn="ctr"/>
            <a:r>
              <a:rPr lang="en-US" dirty="0" smtClean="0"/>
              <a:t>Office of Graduate Studies</a:t>
            </a:r>
            <a:endParaRPr lang="en-US" dirty="0"/>
          </a:p>
        </p:txBody>
      </p:sp>
    </p:spTree>
    <p:extLst>
      <p:ext uri="{BB962C8B-B14F-4D97-AF65-F5344CB8AC3E}">
        <p14:creationId xmlns:p14="http://schemas.microsoft.com/office/powerpoint/2010/main" val="870815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08122" y="1320405"/>
            <a:ext cx="8301026" cy="4694028"/>
          </a:xfrm>
        </p:spPr>
        <p:txBody>
          <a:bodyPr/>
          <a:lstStyle/>
          <a:p>
            <a:pPr marL="0" indent="0">
              <a:lnSpc>
                <a:spcPct val="110000"/>
              </a:lnSpc>
              <a:spcBef>
                <a:spcPct val="0"/>
              </a:spcBef>
              <a:spcAft>
                <a:spcPts val="600"/>
              </a:spcAft>
              <a:buNone/>
            </a:pPr>
            <a:r>
              <a:rPr lang="en-US" altLang="en-US" sz="2000" b="1" dirty="0"/>
              <a:t>Summary of FY17 activities year-to-date (February)</a:t>
            </a:r>
          </a:p>
          <a:p>
            <a:pPr marL="0" lvl="1" indent="-341313">
              <a:spcBef>
                <a:spcPts val="1200"/>
              </a:spcBef>
              <a:buFont typeface="Orgon Slab Light" panose="02000503000000020004" pitchFamily="50" charset="0"/>
              <a:buChar char="&gt;"/>
            </a:pPr>
            <a:r>
              <a:rPr lang="en-US" altLang="en-US" sz="1700" dirty="0">
                <a:solidFill>
                  <a:srgbClr val="005F83"/>
                </a:solidFill>
              </a:rPr>
              <a:t>Number of funded proposals is up by 2% for a total of 191</a:t>
            </a:r>
          </a:p>
          <a:p>
            <a:pPr marL="685800" lvl="2" indent="-341313">
              <a:spcBef>
                <a:spcPts val="600"/>
              </a:spcBef>
              <a:buFont typeface="Wingdings" panose="05000000000000000000" pitchFamily="2" charset="2"/>
              <a:buChar char="§"/>
            </a:pPr>
            <a:r>
              <a:rPr lang="en-US" altLang="en-US" sz="1500" dirty="0"/>
              <a:t>Total dollars is $22M which is up by 2%</a:t>
            </a:r>
          </a:p>
          <a:p>
            <a:pPr marL="0" lvl="1" indent="-341313">
              <a:spcBef>
                <a:spcPts val="1800"/>
              </a:spcBef>
              <a:buFont typeface="Orgon Slab Light" panose="02000503000000020004" pitchFamily="50" charset="0"/>
              <a:buChar char="&gt;"/>
            </a:pPr>
            <a:r>
              <a:rPr lang="en-US" altLang="en-US" sz="1700" dirty="0">
                <a:solidFill>
                  <a:srgbClr val="005F83"/>
                </a:solidFill>
              </a:rPr>
              <a:t>Number of new proposals submitted is up 10% for a total of 416</a:t>
            </a:r>
          </a:p>
          <a:p>
            <a:pPr marL="685800" lvl="2" indent="-341313">
              <a:spcBef>
                <a:spcPts val="600"/>
              </a:spcBef>
              <a:buFont typeface="Wingdings" panose="05000000000000000000" pitchFamily="2" charset="2"/>
              <a:buChar char="§"/>
            </a:pPr>
            <a:r>
              <a:rPr lang="en-US" altLang="en-US" sz="1500" dirty="0"/>
              <a:t>Total dollars is $107M which is down by 5%</a:t>
            </a:r>
          </a:p>
          <a:p>
            <a:pPr marL="0" lvl="1" indent="-341313">
              <a:spcBef>
                <a:spcPts val="1800"/>
              </a:spcBef>
              <a:buFont typeface="Orgon Slab Light" panose="02000503000000020004" pitchFamily="50" charset="0"/>
              <a:buChar char="&gt;"/>
            </a:pPr>
            <a:r>
              <a:rPr lang="en-US" altLang="en-US" sz="1700" dirty="0">
                <a:solidFill>
                  <a:srgbClr val="005F83"/>
                </a:solidFill>
              </a:rPr>
              <a:t>Number of Research Board proposal submitted is down by 19% for a total of 22</a:t>
            </a:r>
          </a:p>
          <a:p>
            <a:pPr marL="685800" lvl="2" indent="-341313">
              <a:spcBef>
                <a:spcPts val="600"/>
              </a:spcBef>
              <a:buFont typeface="Wingdings" panose="05000000000000000000" pitchFamily="2" charset="2"/>
              <a:buChar char="§"/>
            </a:pPr>
            <a:r>
              <a:rPr lang="en-US" altLang="en-US" sz="1500" dirty="0"/>
              <a:t>Total dollars is $880K which is down by 35%</a:t>
            </a:r>
          </a:p>
          <a:p>
            <a:pPr marL="0" lvl="1" indent="-341313">
              <a:spcBef>
                <a:spcPts val="1800"/>
              </a:spcBef>
              <a:buFont typeface="Orgon Slab Light" panose="02000503000000020004" pitchFamily="50" charset="0"/>
              <a:buChar char="&gt;"/>
            </a:pPr>
            <a:r>
              <a:rPr lang="en-US" altLang="en-US" sz="1700" dirty="0">
                <a:solidFill>
                  <a:srgbClr val="005F83"/>
                </a:solidFill>
              </a:rPr>
              <a:t>Number of active awards is up by 4% at  621</a:t>
            </a:r>
          </a:p>
          <a:p>
            <a:pPr marL="0" lvl="1" indent="-341313">
              <a:spcBef>
                <a:spcPts val="1800"/>
              </a:spcBef>
              <a:buFont typeface="Orgon Slab Light" panose="02000503000000020004" pitchFamily="50" charset="0"/>
              <a:buChar char="&gt;"/>
            </a:pPr>
            <a:r>
              <a:rPr lang="en-US" altLang="en-US" sz="1700" dirty="0">
                <a:solidFill>
                  <a:srgbClr val="005F83"/>
                </a:solidFill>
              </a:rPr>
              <a:t>Total expenditures is $27M which is up by 5%</a:t>
            </a:r>
          </a:p>
          <a:p>
            <a:pPr marL="0" lvl="1" indent="-341313">
              <a:spcBef>
                <a:spcPts val="1800"/>
              </a:spcBef>
              <a:buFont typeface="Orgon Slab Light" panose="02000503000000020004" pitchFamily="50" charset="0"/>
              <a:buChar char="&gt;"/>
            </a:pPr>
            <a:r>
              <a:rPr lang="en-US" altLang="en-US" sz="1700" dirty="0">
                <a:solidFill>
                  <a:srgbClr val="005F83"/>
                </a:solidFill>
              </a:rPr>
              <a:t>Net grant and contract expenditures is $20M which is up by 7%</a:t>
            </a:r>
          </a:p>
          <a:p>
            <a:pPr marL="0" lvl="1" indent="-341313">
              <a:spcBef>
                <a:spcPts val="1800"/>
              </a:spcBef>
              <a:buFont typeface="Orgon Slab Light" panose="02000503000000020004" pitchFamily="50" charset="0"/>
              <a:buChar char="&gt;"/>
            </a:pPr>
            <a:r>
              <a:rPr lang="en-US" altLang="en-US" sz="1700" dirty="0">
                <a:solidFill>
                  <a:srgbClr val="005F83"/>
                </a:solidFill>
              </a:rPr>
              <a:t>F&amp;A recovered is $3.5M which is up by 7%</a:t>
            </a:r>
          </a:p>
          <a:p>
            <a:pPr marL="0" indent="0">
              <a:buNone/>
            </a:pPr>
            <a:endParaRPr lang="en-US" sz="2000" dirty="0"/>
          </a:p>
        </p:txBody>
      </p:sp>
      <p:sp>
        <p:nvSpPr>
          <p:cNvPr id="3" name="Text Placeholder 2"/>
          <p:cNvSpPr>
            <a:spLocks noGrp="1"/>
          </p:cNvSpPr>
          <p:nvPr>
            <p:ph type="body" sz="quarter" idx="12"/>
          </p:nvPr>
        </p:nvSpPr>
        <p:spPr>
          <a:xfrm>
            <a:off x="1579287" y="542389"/>
            <a:ext cx="5907419" cy="550210"/>
          </a:xfrm>
        </p:spPr>
        <p:txBody>
          <a:bodyPr>
            <a:normAutofit/>
          </a:bodyPr>
          <a:lstStyle/>
          <a:p>
            <a:pPr algn="ctr"/>
            <a:r>
              <a:rPr lang="en-US" altLang="en-US" b="1" dirty="0">
                <a:solidFill>
                  <a:srgbClr val="005F83"/>
                </a:solidFill>
              </a:rPr>
              <a:t>Office</a:t>
            </a:r>
            <a:r>
              <a:rPr lang="en-US" altLang="en-US" b="1" dirty="0">
                <a:solidFill>
                  <a:srgbClr val="00B050"/>
                </a:solidFill>
              </a:rPr>
              <a:t> </a:t>
            </a:r>
            <a:r>
              <a:rPr lang="en-US" altLang="en-US" b="1" dirty="0">
                <a:solidFill>
                  <a:srgbClr val="005F83"/>
                </a:solidFill>
              </a:rPr>
              <a:t>of Sponsored Programs</a:t>
            </a:r>
            <a:endParaRPr lang="en-US" dirty="0">
              <a:solidFill>
                <a:srgbClr val="005F83"/>
              </a:solidFill>
            </a:endParaRPr>
          </a:p>
        </p:txBody>
      </p:sp>
    </p:spTree>
    <p:extLst>
      <p:ext uri="{BB962C8B-B14F-4D97-AF65-F5344CB8AC3E}">
        <p14:creationId xmlns:p14="http://schemas.microsoft.com/office/powerpoint/2010/main" val="1622647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80019" y="1678794"/>
            <a:ext cx="4366152" cy="2274898"/>
          </a:xfrm>
        </p:spPr>
        <p:txBody>
          <a:bodyPr/>
          <a:lstStyle/>
          <a:p>
            <a:pPr marL="365760" indent="-365760">
              <a:spcBef>
                <a:spcPts val="3000"/>
              </a:spcBef>
              <a:buFont typeface="Wingdings 3" panose="05040102010807070707" pitchFamily="18" charset="2"/>
              <a:buChar char=""/>
            </a:pPr>
            <a:r>
              <a:rPr lang="en-US" sz="2800" dirty="0" smtClean="0"/>
              <a:t>Interim Chancellor</a:t>
            </a:r>
          </a:p>
          <a:p>
            <a:pPr marL="365760" indent="-365760">
              <a:spcBef>
                <a:spcPts val="3000"/>
              </a:spcBef>
              <a:buFont typeface="Wingdings 3" panose="05040102010807070707" pitchFamily="18" charset="2"/>
              <a:buChar char=""/>
            </a:pPr>
            <a:r>
              <a:rPr lang="en-US" sz="2800" dirty="0" smtClean="0"/>
              <a:t>VP and Dean of CEC</a:t>
            </a:r>
          </a:p>
          <a:p>
            <a:pPr marL="365760" indent="-365760">
              <a:spcBef>
                <a:spcPts val="3000"/>
              </a:spcBef>
              <a:buFont typeface="Wingdings 3" panose="05040102010807070707" pitchFamily="18" charset="2"/>
              <a:buChar char=""/>
            </a:pPr>
            <a:r>
              <a:rPr lang="en-US" sz="2800" dirty="0" smtClean="0"/>
              <a:t>Chair Searches</a:t>
            </a:r>
            <a:endParaRPr lang="en-US" sz="2800" dirty="0"/>
          </a:p>
        </p:txBody>
      </p:sp>
      <p:sp>
        <p:nvSpPr>
          <p:cNvPr id="2" name="Text Placeholder 1"/>
          <p:cNvSpPr>
            <a:spLocks noGrp="1"/>
          </p:cNvSpPr>
          <p:nvPr>
            <p:ph type="body" sz="quarter" idx="12"/>
          </p:nvPr>
        </p:nvSpPr>
        <p:spPr>
          <a:xfrm>
            <a:off x="380019" y="673353"/>
            <a:ext cx="3207912" cy="589390"/>
          </a:xfrm>
        </p:spPr>
        <p:txBody>
          <a:bodyPr>
            <a:noAutofit/>
          </a:bodyPr>
          <a:lstStyle/>
          <a:p>
            <a:r>
              <a:rPr lang="en-US" sz="4000" spc="210" dirty="0" smtClean="0">
                <a:solidFill>
                  <a:srgbClr val="005F83"/>
                </a:solidFill>
              </a:rPr>
              <a:t>UPDATES</a:t>
            </a:r>
            <a:endParaRPr lang="en-US" sz="4000" spc="210" dirty="0">
              <a:solidFill>
                <a:srgbClr val="005F83"/>
              </a:solidFill>
            </a:endParaRPr>
          </a:p>
        </p:txBody>
      </p:sp>
    </p:spTree>
    <p:extLst>
      <p:ext uri="{BB962C8B-B14F-4D97-AF65-F5344CB8AC3E}">
        <p14:creationId xmlns:p14="http://schemas.microsoft.com/office/powerpoint/2010/main" val="1913020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05847" y="1449343"/>
            <a:ext cx="8502724" cy="4307022"/>
          </a:xfrm>
        </p:spPr>
        <p:txBody>
          <a:bodyPr/>
          <a:lstStyle/>
          <a:p>
            <a:pPr>
              <a:buFont typeface="Wingdings 3" panose="05040102010807070707" pitchFamily="18" charset="2"/>
              <a:buChar char=""/>
            </a:pPr>
            <a:r>
              <a:rPr lang="en-US" dirty="0" smtClean="0"/>
              <a:t>Budget Process</a:t>
            </a:r>
          </a:p>
          <a:p>
            <a:pPr lvl="1">
              <a:spcBef>
                <a:spcPts val="1800"/>
              </a:spcBef>
              <a:buFont typeface="Wingdings" panose="05000000000000000000" pitchFamily="2" charset="2"/>
              <a:buChar char="§"/>
            </a:pPr>
            <a:r>
              <a:rPr lang="en-US" sz="1900" dirty="0" smtClean="0">
                <a:solidFill>
                  <a:srgbClr val="005F83"/>
                </a:solidFill>
              </a:rPr>
              <a:t>May 10 target for release of </a:t>
            </a:r>
            <a:r>
              <a:rPr lang="en-US" sz="1900" dirty="0" smtClean="0">
                <a:solidFill>
                  <a:srgbClr val="005F83"/>
                </a:solidFill>
              </a:rPr>
              <a:t>proposed </a:t>
            </a:r>
            <a:r>
              <a:rPr lang="en-US" sz="1900" dirty="0" smtClean="0">
                <a:solidFill>
                  <a:srgbClr val="005F83"/>
                </a:solidFill>
              </a:rPr>
              <a:t>reductions for </a:t>
            </a:r>
            <a:r>
              <a:rPr lang="en-US" sz="1900" dirty="0" smtClean="0">
                <a:solidFill>
                  <a:srgbClr val="005F83"/>
                </a:solidFill>
              </a:rPr>
              <a:t>FY18</a:t>
            </a:r>
            <a:endParaRPr lang="en-US" sz="1900" dirty="0" smtClean="0">
              <a:solidFill>
                <a:srgbClr val="005F83"/>
              </a:solidFill>
            </a:endParaRPr>
          </a:p>
          <a:p>
            <a:pPr lvl="1">
              <a:spcBef>
                <a:spcPts val="1800"/>
              </a:spcBef>
              <a:buFont typeface="Wingdings" panose="05000000000000000000" pitchFamily="2" charset="2"/>
              <a:buChar char="§"/>
            </a:pPr>
            <a:r>
              <a:rPr lang="en-US" sz="1900" dirty="0" smtClean="0">
                <a:solidFill>
                  <a:srgbClr val="005F83"/>
                </a:solidFill>
              </a:rPr>
              <a:t>April 4 letter from President Choi asked all campuses to identify </a:t>
            </a:r>
            <a:br>
              <a:rPr lang="en-US" sz="1900" dirty="0" smtClean="0">
                <a:solidFill>
                  <a:srgbClr val="005F83"/>
                </a:solidFill>
              </a:rPr>
            </a:br>
            <a:r>
              <a:rPr lang="en-US" sz="1900" dirty="0" smtClean="0">
                <a:solidFill>
                  <a:srgbClr val="005F83"/>
                </a:solidFill>
              </a:rPr>
              <a:t>8-12% overall reduction going forward</a:t>
            </a:r>
          </a:p>
          <a:p>
            <a:pPr lvl="1">
              <a:spcBef>
                <a:spcPts val="1800"/>
              </a:spcBef>
              <a:buFont typeface="Wingdings" panose="05000000000000000000" pitchFamily="2" charset="2"/>
              <a:buChar char="§"/>
            </a:pPr>
            <a:r>
              <a:rPr lang="en-US" sz="1900" dirty="0" smtClean="0">
                <a:solidFill>
                  <a:srgbClr val="005F83"/>
                </a:solidFill>
              </a:rPr>
              <a:t>Asked for consideration of program realignment, merger, elimination </a:t>
            </a:r>
            <a:r>
              <a:rPr lang="en-US" sz="1900" dirty="0" smtClean="0">
                <a:solidFill>
                  <a:srgbClr val="005F83"/>
                </a:solidFill>
              </a:rPr>
              <a:t>based </a:t>
            </a:r>
            <a:r>
              <a:rPr lang="en-US" sz="1900" dirty="0" smtClean="0">
                <a:solidFill>
                  <a:srgbClr val="005F83"/>
                </a:solidFill>
              </a:rPr>
              <a:t>on priorities and quality assessment</a:t>
            </a:r>
          </a:p>
          <a:p>
            <a:pPr lvl="1">
              <a:spcBef>
                <a:spcPts val="1800"/>
              </a:spcBef>
              <a:buFont typeface="Wingdings" panose="05000000000000000000" pitchFamily="2" charset="2"/>
              <a:buChar char="§"/>
            </a:pPr>
            <a:r>
              <a:rPr lang="en-US" sz="1900" dirty="0" smtClean="0">
                <a:solidFill>
                  <a:srgbClr val="005F83"/>
                </a:solidFill>
              </a:rPr>
              <a:t>Goal of recommendations by end of calendar year 2017</a:t>
            </a:r>
          </a:p>
          <a:p>
            <a:pPr marL="0" lvl="1">
              <a:spcBef>
                <a:spcPts val="2400"/>
              </a:spcBef>
              <a:buFont typeface="Wingdings" panose="05000000000000000000" pitchFamily="2" charset="2"/>
              <a:buChar char="§"/>
            </a:pPr>
            <a:r>
              <a:rPr lang="en-US" sz="2400" dirty="0" smtClean="0"/>
              <a:t>Question:  How can faculty be involved in the process?</a:t>
            </a:r>
            <a:endParaRPr lang="en-US" sz="2400" dirty="0"/>
          </a:p>
          <a:p>
            <a:pPr lvl="1">
              <a:buFont typeface="Wingdings" panose="05000000000000000000" pitchFamily="2" charset="2"/>
              <a:buChar char="§"/>
            </a:pPr>
            <a:endParaRPr lang="en-US" dirty="0">
              <a:solidFill>
                <a:srgbClr val="005F83"/>
              </a:solidFill>
            </a:endParaRPr>
          </a:p>
        </p:txBody>
      </p:sp>
      <p:sp>
        <p:nvSpPr>
          <p:cNvPr id="4" name="Text Placeholder 1"/>
          <p:cNvSpPr txBox="1">
            <a:spLocks/>
          </p:cNvSpPr>
          <p:nvPr/>
        </p:nvSpPr>
        <p:spPr>
          <a:xfrm>
            <a:off x="205847" y="568851"/>
            <a:ext cx="4287776" cy="589390"/>
          </a:xfrm>
          <a:prstGeom prst="rect">
            <a:avLst/>
          </a:prstGeom>
        </p:spPr>
        <p:txBody>
          <a:bodyPr>
            <a:no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4000" spc="210" dirty="0" smtClean="0">
                <a:solidFill>
                  <a:srgbClr val="005F83"/>
                </a:solidFill>
              </a:rPr>
              <a:t>UPDATES Cont.</a:t>
            </a:r>
            <a:endParaRPr lang="en-US" sz="4000" spc="210" dirty="0">
              <a:solidFill>
                <a:srgbClr val="005F83"/>
              </a:solidFill>
            </a:endParaRPr>
          </a:p>
        </p:txBody>
      </p:sp>
    </p:spTree>
    <p:extLst>
      <p:ext uri="{BB962C8B-B14F-4D97-AF65-F5344CB8AC3E}">
        <p14:creationId xmlns:p14="http://schemas.microsoft.com/office/powerpoint/2010/main" val="226673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7" name="Picture 2" descr="cid:image001.jpg@01D2B915.29628560"/>
          <p:cNvPicPr>
            <a:picLocks noChangeAspect="1" noChangeArrowheads="1"/>
          </p:cNvPicPr>
          <p:nvPr/>
        </p:nvPicPr>
        <p:blipFill rotWithShape="1">
          <a:blip r:embed="rId2" r:link="rId3">
            <a:extLst>
              <a:ext uri="{28A0092B-C50C-407E-A947-70E740481C1C}">
                <a14:useLocalDpi xmlns:a14="http://schemas.microsoft.com/office/drawing/2010/main" val="0"/>
              </a:ext>
            </a:extLst>
          </a:blip>
          <a:srcRect l="14953" t="5441"/>
          <a:stretch/>
        </p:blipFill>
        <p:spPr bwMode="auto">
          <a:xfrm>
            <a:off x="313509" y="424140"/>
            <a:ext cx="8707202" cy="6307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48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728" y="570820"/>
            <a:ext cx="7425707" cy="515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8376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43505" y="2612117"/>
            <a:ext cx="4779809" cy="1149985"/>
          </a:xfrm>
        </p:spPr>
        <p:txBody>
          <a:bodyPr>
            <a:normAutofit/>
          </a:bodyPr>
          <a:lstStyle/>
          <a:p>
            <a:pPr algn="ctr"/>
            <a:r>
              <a:rPr lang="en-US" sz="6000" dirty="0" smtClean="0"/>
              <a:t>QUESTIONS?</a:t>
            </a:r>
            <a:endParaRPr lang="en-US" sz="6000" dirty="0"/>
          </a:p>
        </p:txBody>
      </p:sp>
    </p:spTree>
    <p:extLst>
      <p:ext uri="{BB962C8B-B14F-4D97-AF65-F5344CB8AC3E}">
        <p14:creationId xmlns:p14="http://schemas.microsoft.com/office/powerpoint/2010/main" val="3104678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90">
          <a:fgClr>
            <a:srgbClr val="61BE46"/>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665" y="613269"/>
            <a:ext cx="5423016" cy="817562"/>
          </a:xfrm>
        </p:spPr>
        <p:txBody>
          <a:bodyPr/>
          <a:lstStyle/>
          <a:p>
            <a:r>
              <a:rPr lang="en-US" sz="5400" dirty="0" smtClean="0"/>
              <a:t>Division Updates</a:t>
            </a:r>
            <a:endParaRPr lang="en-US" sz="5400" dirty="0"/>
          </a:p>
        </p:txBody>
      </p:sp>
      <p:sp>
        <p:nvSpPr>
          <p:cNvPr id="3" name="Text Placeholder 2"/>
          <p:cNvSpPr>
            <a:spLocks noGrp="1"/>
          </p:cNvSpPr>
          <p:nvPr>
            <p:ph type="body" sz="quarter" idx="10"/>
          </p:nvPr>
        </p:nvSpPr>
        <p:spPr/>
        <p:txBody>
          <a:bodyPr/>
          <a:lstStyle/>
          <a:p>
            <a:r>
              <a:rPr lang="en-US" dirty="0" smtClean="0"/>
              <a:t>Faculty Senate Meeting</a:t>
            </a:r>
          </a:p>
          <a:p>
            <a:r>
              <a:rPr lang="en-US" dirty="0" smtClean="0"/>
              <a:t>Thursday, April 20, 2017</a:t>
            </a:r>
            <a:endParaRPr lang="en-US" dirty="0"/>
          </a:p>
        </p:txBody>
      </p:sp>
    </p:spTree>
    <p:extLst>
      <p:ext uri="{BB962C8B-B14F-4D97-AF65-F5344CB8AC3E}">
        <p14:creationId xmlns:p14="http://schemas.microsoft.com/office/powerpoint/2010/main" val="2476670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85346" y="1764043"/>
            <a:ext cx="8521429" cy="4228197"/>
          </a:xfrm>
        </p:spPr>
        <p:txBody>
          <a:bodyPr/>
          <a:lstStyle/>
          <a:p>
            <a:pPr>
              <a:buFont typeface="Orgon Slab Light" panose="02000503000000020004" pitchFamily="50" charset="0"/>
              <a:buChar char="&gt;"/>
              <a:defRPr/>
            </a:pPr>
            <a:r>
              <a:rPr lang="en-US" altLang="en-US" sz="2400" dirty="0">
                <a:solidFill>
                  <a:srgbClr val="005F83"/>
                </a:solidFill>
              </a:rPr>
              <a:t>Spring 2017 Commencement is May 13 with ceremonies at 10:00 a.m. and 3:30 p.m. Graduate and undergraduate degrees will be presented at each ceremony, with roughly 600 degrees awarded in each ceremony.</a:t>
            </a:r>
          </a:p>
          <a:p>
            <a:pPr>
              <a:buFont typeface="Orgon Slab Light" panose="02000503000000020004" pitchFamily="50" charset="0"/>
              <a:buChar char="&gt;"/>
              <a:defRPr/>
            </a:pPr>
            <a:endParaRPr lang="en-US" altLang="en-US" sz="1067" dirty="0">
              <a:solidFill>
                <a:srgbClr val="005F83"/>
              </a:solidFill>
            </a:endParaRPr>
          </a:p>
          <a:p>
            <a:pPr>
              <a:spcBef>
                <a:spcPts val="2400"/>
              </a:spcBef>
              <a:buFont typeface="Orgon Slab Light" panose="02000503000000020004" pitchFamily="50" charset="0"/>
              <a:buChar char="&gt;"/>
              <a:defRPr/>
            </a:pPr>
            <a:r>
              <a:rPr lang="en-US" altLang="en-US" sz="2400" dirty="0">
                <a:solidFill>
                  <a:srgbClr val="005F83"/>
                </a:solidFill>
              </a:rPr>
              <a:t>Thanks to all faculty who helped with Open House on April 14. Over 240 students and their families attended.</a:t>
            </a:r>
          </a:p>
          <a:p>
            <a:pPr>
              <a:spcBef>
                <a:spcPts val="2400"/>
              </a:spcBef>
              <a:buFont typeface="Orgon Slab Light" panose="02000503000000020004" pitchFamily="50" charset="0"/>
              <a:buChar char="&gt;"/>
              <a:defRPr/>
            </a:pPr>
            <a:endParaRPr lang="en-US" altLang="en-US" sz="1067" dirty="0">
              <a:solidFill>
                <a:srgbClr val="005F83"/>
              </a:solidFill>
            </a:endParaRPr>
          </a:p>
          <a:p>
            <a:pPr>
              <a:spcBef>
                <a:spcPts val="1800"/>
              </a:spcBef>
              <a:buFont typeface="Orgon Slab Light" panose="02000503000000020004" pitchFamily="50" charset="0"/>
              <a:buChar char="&gt;"/>
              <a:defRPr/>
            </a:pPr>
            <a:r>
              <a:rPr lang="en-US" altLang="en-US" sz="2400" dirty="0">
                <a:solidFill>
                  <a:srgbClr val="005F83"/>
                </a:solidFill>
              </a:rPr>
              <a:t>Saturday, April 22 is the PRO Day</a:t>
            </a:r>
          </a:p>
          <a:p>
            <a:pPr>
              <a:buFont typeface="Orgon Slab Light" panose="02000503000000020004" pitchFamily="50" charset="0"/>
              <a:buChar char="&gt;"/>
              <a:defRPr/>
            </a:pPr>
            <a:endParaRPr lang="en-US" altLang="en-US" sz="1067" dirty="0">
              <a:solidFill>
                <a:srgbClr val="005F83"/>
              </a:solidFill>
            </a:endParaRPr>
          </a:p>
          <a:p>
            <a:pPr>
              <a:buFont typeface="Courier New" panose="02070309020205020404" pitchFamily="49" charset="0"/>
              <a:buChar char="o"/>
              <a:defRPr/>
            </a:pPr>
            <a:endParaRPr lang="en-US" altLang="en-US" sz="1200" dirty="0">
              <a:solidFill>
                <a:srgbClr val="003B49"/>
              </a:solidFill>
            </a:endParaRPr>
          </a:p>
        </p:txBody>
      </p:sp>
      <p:sp>
        <p:nvSpPr>
          <p:cNvPr id="3" name="Text Placeholder 2"/>
          <p:cNvSpPr>
            <a:spLocks noGrp="1"/>
          </p:cNvSpPr>
          <p:nvPr>
            <p:ph type="body" sz="quarter" idx="12"/>
          </p:nvPr>
        </p:nvSpPr>
        <p:spPr>
          <a:xfrm>
            <a:off x="1412613" y="684854"/>
            <a:ext cx="6310252" cy="767812"/>
          </a:xfrm>
        </p:spPr>
        <p:txBody>
          <a:bodyPr/>
          <a:lstStyle/>
          <a:p>
            <a:pPr algn="ctr"/>
            <a:r>
              <a:rPr lang="en-US" dirty="0" smtClean="0"/>
              <a:t>Enrollment Management</a:t>
            </a:r>
            <a:endParaRPr lang="en-US" dirty="0"/>
          </a:p>
        </p:txBody>
      </p:sp>
    </p:spTree>
    <p:extLst>
      <p:ext uri="{BB962C8B-B14F-4D97-AF65-F5344CB8AC3E}">
        <p14:creationId xmlns:p14="http://schemas.microsoft.com/office/powerpoint/2010/main" val="3670334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body" sz="quarter" idx="12"/>
          </p:nvPr>
        </p:nvSpPr>
        <p:spPr>
          <a:xfrm>
            <a:off x="1060881" y="472395"/>
            <a:ext cx="7019077" cy="570794"/>
          </a:xfrm>
        </p:spPr>
        <p:txBody>
          <a:bodyPr>
            <a:normAutofit/>
          </a:bodyPr>
          <a:lstStyle/>
          <a:p>
            <a:pPr algn="ctr"/>
            <a:r>
              <a:rPr lang="en-US" dirty="0" smtClean="0"/>
              <a:t>College of Arts, Sciences, and Business</a:t>
            </a:r>
          </a:p>
        </p:txBody>
      </p:sp>
      <p:sp>
        <p:nvSpPr>
          <p:cNvPr id="5" name="Text Placeholder 1"/>
          <p:cNvSpPr>
            <a:spLocks noGrp="1"/>
          </p:cNvSpPr>
          <p:nvPr>
            <p:ph type="body" sz="quarter" idx="11"/>
          </p:nvPr>
        </p:nvSpPr>
        <p:spPr>
          <a:xfrm>
            <a:off x="194914" y="1197736"/>
            <a:ext cx="8751012" cy="4831578"/>
          </a:xfrm>
        </p:spPr>
        <p:txBody>
          <a:bodyPr/>
          <a:lstStyle/>
          <a:p>
            <a:pPr>
              <a:lnSpc>
                <a:spcPts val="2500"/>
              </a:lnSpc>
            </a:pPr>
            <a:r>
              <a:rPr lang="en-US" sz="1900" b="1" dirty="0" smtClean="0">
                <a:solidFill>
                  <a:srgbClr val="005F83"/>
                </a:solidFill>
                <a:latin typeface="Orgon Slab Light" panose="02000503000000020004" pitchFamily="50" charset="0"/>
              </a:rPr>
              <a:t>Nicholas Leventis, Chariklia Sotiriou-Leventis, and Malik Saeed </a:t>
            </a:r>
            <a:r>
              <a:rPr lang="en-US" sz="1900" dirty="0" smtClean="0">
                <a:solidFill>
                  <a:srgbClr val="005F83"/>
                </a:solidFill>
                <a:latin typeface="Orgon Slab Light" panose="02000503000000020004" pitchFamily="50" charset="0"/>
              </a:rPr>
              <a:t>(Chemistry) have been issued US Patent Number 9,593,225 entitled, “Multifunctional Porous Aramids (Aerogels), Fabrication Thereof, and Catalytic Compositions Derived Therefrom.”</a:t>
            </a:r>
          </a:p>
          <a:p>
            <a:pPr>
              <a:lnSpc>
                <a:spcPts val="2500"/>
              </a:lnSpc>
            </a:pPr>
            <a:endParaRPr lang="en-US" sz="1900" b="1" dirty="0">
              <a:solidFill>
                <a:srgbClr val="005F83"/>
              </a:solidFill>
              <a:latin typeface="Orgon Slab Light" panose="02000503000000020004" pitchFamily="50" charset="0"/>
            </a:endParaRPr>
          </a:p>
          <a:p>
            <a:pPr>
              <a:lnSpc>
                <a:spcPts val="2500"/>
              </a:lnSpc>
            </a:pPr>
            <a:r>
              <a:rPr lang="en-US" sz="1900" b="1" dirty="0">
                <a:solidFill>
                  <a:srgbClr val="005F83"/>
                </a:solidFill>
                <a:latin typeface="Orgon Slab Light" panose="02000503000000020004" pitchFamily="50" charset="0"/>
              </a:rPr>
              <a:t>Nicholas </a:t>
            </a:r>
            <a:r>
              <a:rPr lang="en-US" sz="1900" b="1" dirty="0" smtClean="0">
                <a:solidFill>
                  <a:srgbClr val="005F83"/>
                </a:solidFill>
                <a:latin typeface="Orgon Slab Light" panose="02000503000000020004" pitchFamily="50" charset="0"/>
              </a:rPr>
              <a:t>Leventis and </a:t>
            </a:r>
            <a:r>
              <a:rPr lang="en-US" sz="1900" b="1" dirty="0">
                <a:solidFill>
                  <a:srgbClr val="005F83"/>
                </a:solidFill>
                <a:latin typeface="Orgon Slab Light" panose="02000503000000020004" pitchFamily="50" charset="0"/>
              </a:rPr>
              <a:t>Chariklia </a:t>
            </a:r>
            <a:r>
              <a:rPr lang="en-US" sz="1900" b="1" dirty="0" smtClean="0">
                <a:solidFill>
                  <a:srgbClr val="005F83"/>
                </a:solidFill>
                <a:latin typeface="Orgon Slab Light" panose="02000503000000020004" pitchFamily="50" charset="0"/>
              </a:rPr>
              <a:t>Sotiriou-Leventis </a:t>
            </a:r>
            <a:r>
              <a:rPr lang="en-US" sz="1900" dirty="0">
                <a:solidFill>
                  <a:srgbClr val="005F83"/>
                </a:solidFill>
                <a:latin typeface="Orgon Slab Light" panose="02000503000000020004" pitchFamily="50" charset="0"/>
              </a:rPr>
              <a:t>(Chemistry) have been issued US Patent Number </a:t>
            </a:r>
            <a:r>
              <a:rPr lang="en-US" sz="1900" dirty="0" smtClean="0">
                <a:solidFill>
                  <a:srgbClr val="005F83"/>
                </a:solidFill>
                <a:latin typeface="Orgon Slab Light" panose="02000503000000020004" pitchFamily="50" charset="0"/>
              </a:rPr>
              <a:t>9,550,846 </a:t>
            </a:r>
            <a:r>
              <a:rPr lang="en-US" sz="1900" dirty="0">
                <a:solidFill>
                  <a:srgbClr val="005F83"/>
                </a:solidFill>
                <a:latin typeface="Orgon Slab Light" panose="02000503000000020004" pitchFamily="50" charset="0"/>
              </a:rPr>
              <a:t>entitled, </a:t>
            </a:r>
            <a:r>
              <a:rPr lang="en-US" sz="1900" dirty="0" smtClean="0">
                <a:solidFill>
                  <a:srgbClr val="005F83"/>
                </a:solidFill>
                <a:latin typeface="Orgon Slab Light" panose="02000503000000020004" pitchFamily="50" charset="0"/>
              </a:rPr>
              <a:t>“Flexible to Rigid Nanoporous Polyurethane-Acrylate (PUAC) Type Materials for Structural and Thermal Insulation Applications.”</a:t>
            </a:r>
          </a:p>
          <a:p>
            <a:pPr>
              <a:lnSpc>
                <a:spcPts val="2500"/>
              </a:lnSpc>
            </a:pPr>
            <a:endParaRPr lang="en-US" sz="1900" b="1" dirty="0">
              <a:solidFill>
                <a:srgbClr val="005F83"/>
              </a:solidFill>
              <a:latin typeface="Orgon Slab Light" panose="02000503000000020004" pitchFamily="50" charset="0"/>
            </a:endParaRPr>
          </a:p>
          <a:p>
            <a:pPr>
              <a:lnSpc>
                <a:spcPts val="2500"/>
              </a:lnSpc>
            </a:pPr>
            <a:r>
              <a:rPr lang="en-US" sz="1900" b="1" dirty="0" smtClean="0">
                <a:solidFill>
                  <a:srgbClr val="005F83"/>
                </a:solidFill>
                <a:latin typeface="Orgon Slab Light" panose="02000503000000020004" pitchFamily="50" charset="0"/>
              </a:rPr>
              <a:t>Yew San Hor </a:t>
            </a:r>
            <a:r>
              <a:rPr lang="en-US" sz="1900" dirty="0" smtClean="0">
                <a:solidFill>
                  <a:srgbClr val="005F83"/>
                </a:solidFill>
                <a:latin typeface="Orgon Slab Light" panose="02000503000000020004" pitchFamily="50" charset="0"/>
              </a:rPr>
              <a:t>(Physics) has received an additional $100,000 from NSF for his project entitled, “CAREER:  Surface State Studies of Topological Insulators/superconductors” bringing the total award</a:t>
            </a:r>
            <a:br>
              <a:rPr lang="en-US" sz="1900" dirty="0" smtClean="0">
                <a:solidFill>
                  <a:srgbClr val="005F83"/>
                </a:solidFill>
                <a:latin typeface="Orgon Slab Light" panose="02000503000000020004" pitchFamily="50" charset="0"/>
              </a:rPr>
            </a:br>
            <a:r>
              <a:rPr lang="en-US" sz="1900" dirty="0" smtClean="0">
                <a:solidFill>
                  <a:srgbClr val="005F83"/>
                </a:solidFill>
                <a:latin typeface="Orgon Slab Light" panose="02000503000000020004" pitchFamily="50" charset="0"/>
              </a:rPr>
              <a:t>amount to $538,000.</a:t>
            </a:r>
            <a:endParaRPr lang="en-US" sz="1900" dirty="0">
              <a:solidFill>
                <a:srgbClr val="005F83"/>
              </a:solidFill>
              <a:latin typeface="Orgon Slab Light" panose="02000503000000020004" pitchFamily="50" charset="0"/>
            </a:endParaRPr>
          </a:p>
          <a:p>
            <a:pPr lvl="2"/>
            <a:endParaRPr lang="en-US" sz="1400" dirty="0">
              <a:solidFill>
                <a:srgbClr val="005F83"/>
              </a:solidFill>
            </a:endParaRPr>
          </a:p>
        </p:txBody>
      </p:sp>
    </p:spTree>
    <p:extLst>
      <p:ext uri="{BB962C8B-B14F-4D97-AF65-F5344CB8AC3E}">
        <p14:creationId xmlns:p14="http://schemas.microsoft.com/office/powerpoint/2010/main" val="871463251"/>
      </p:ext>
    </p:extLst>
  </p:cSld>
  <p:clrMapOvr>
    <a:masterClrMapping/>
  </p:clrMapOvr>
</p:sld>
</file>

<file path=ppt/theme/theme1.xml><?xml version="1.0" encoding="utf-8"?>
<a:theme xmlns:a="http://schemas.openxmlformats.org/drawingml/2006/main" name="1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MDD">
      <a:dk1>
        <a:srgbClr val="509E2F"/>
      </a:dk1>
      <a:lt1>
        <a:srgbClr val="B2B4B2"/>
      </a:lt1>
      <a:dk2>
        <a:srgbClr val="509E6F"/>
      </a:dk2>
      <a:lt2>
        <a:srgbClr val="FFFFFF"/>
      </a:lt2>
      <a:accent1>
        <a:srgbClr val="78BE20"/>
      </a:accent1>
      <a:accent2>
        <a:srgbClr val="003B49"/>
      </a:accent2>
      <a:accent3>
        <a:srgbClr val="FDDA24"/>
      </a:accent3>
      <a:accent4>
        <a:srgbClr val="E87722"/>
      </a:accent4>
      <a:accent5>
        <a:srgbClr val="2DCCD3"/>
      </a:accent5>
      <a:accent6>
        <a:srgbClr val="005F83"/>
      </a:accent6>
      <a:hlink>
        <a:srgbClr val="2BC3C9"/>
      </a:hlink>
      <a:folHlink>
        <a:srgbClr val="E0621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Intro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1058</TotalTime>
  <Words>651</Words>
  <Application>Microsoft Office PowerPoint</Application>
  <PresentationFormat>On-screen Show (4:3)</PresentationFormat>
  <Paragraphs>62</Paragraphs>
  <Slides>12</Slides>
  <Notes>0</Notes>
  <HiddenSlides>0</HiddenSlides>
  <MMClips>0</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12</vt:i4>
      </vt:variant>
    </vt:vector>
  </HeadingPairs>
  <TitlesOfParts>
    <vt:vector size="31" baseType="lpstr">
      <vt:lpstr>Arial</vt:lpstr>
      <vt:lpstr>Calibri</vt:lpstr>
      <vt:lpstr>Courier New</vt:lpstr>
      <vt:lpstr>Encode Sans Normal Black</vt:lpstr>
      <vt:lpstr>Lucida Grande</vt:lpstr>
      <vt:lpstr>Orgon Slab</vt:lpstr>
      <vt:lpstr>Orgon Slab ExtraLight</vt:lpstr>
      <vt:lpstr>Orgon Slab Light</vt:lpstr>
      <vt:lpstr>Orgon Slab Medium</vt:lpstr>
      <vt:lpstr>Tungsten-Semibold</vt:lpstr>
      <vt:lpstr>Wingdings</vt:lpstr>
      <vt:lpstr>Wingdings 3</vt:lpstr>
      <vt:lpstr>1_Custom Design</vt:lpstr>
      <vt:lpstr>2_Custom Design</vt:lpstr>
      <vt:lpstr>3_Custom Design</vt:lpstr>
      <vt:lpstr>Intro Page</vt:lpstr>
      <vt:lpstr>4_Custom Design</vt:lpstr>
      <vt:lpstr>5_Custom Design</vt:lpstr>
      <vt:lpstr>6_Custom Design</vt:lpstr>
      <vt:lpstr>PowerPoint Presentation</vt:lpstr>
      <vt:lpstr>PowerPoint Presentation</vt:lpstr>
      <vt:lpstr>PowerPoint Presentation</vt:lpstr>
      <vt:lpstr>PowerPoint Presentation</vt:lpstr>
      <vt:lpstr>PowerPoint Presentation</vt:lpstr>
      <vt:lpstr>PowerPoint Presentation</vt:lpstr>
      <vt:lpstr>Division Updates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lastModifiedBy>Harris, Stacey</cp:lastModifiedBy>
  <cp:revision>78</cp:revision>
  <cp:lastPrinted>2017-04-20T16:29:44Z</cp:lastPrinted>
  <dcterms:created xsi:type="dcterms:W3CDTF">2014-10-14T00:51:43Z</dcterms:created>
  <dcterms:modified xsi:type="dcterms:W3CDTF">2017-04-20T16:40:35Z</dcterms:modified>
</cp:coreProperties>
</file>